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51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0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01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65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4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1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77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90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46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1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53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EA40-B330-D94B-813C-20491BFD42DF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89C5-F058-F548-AA0B-E3D7233298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70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/>
              <a:t>Dessin de Tiffany suite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60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6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3131127" y="196857"/>
            <a:ext cx="11360727" cy="6247962"/>
          </a:xfrm>
        </p:spPr>
      </p:pic>
      <p:pic>
        <p:nvPicPr>
          <p:cNvPr id="3" name="Nouvel enregistrement 37" descr="Nouvel enregistrement 37">
            <a:hlinkClick r:id="" action="ppaction://media"/>
            <a:extLst>
              <a:ext uri="{FF2B5EF4-FFF2-40B4-BE49-F238E27FC236}">
                <a16:creationId xmlns="" xmlns:a16="http://schemas.microsoft.com/office/drawing/2014/main" id="{9AD13B78-95E2-0842-AF2C-B8176C599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5307" y="294119"/>
            <a:ext cx="2484293" cy="24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6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923309" y="354545"/>
            <a:ext cx="11180618" cy="6148909"/>
          </a:xfrm>
        </p:spPr>
      </p:pic>
      <p:pic>
        <p:nvPicPr>
          <p:cNvPr id="3" name="Nouvel enregistrement 38" descr="Nouvel enregistrement 38">
            <a:hlinkClick r:id="" action="ppaction://media"/>
            <a:extLst>
              <a:ext uri="{FF2B5EF4-FFF2-40B4-BE49-F238E27FC236}">
                <a16:creationId xmlns="" xmlns:a16="http://schemas.microsoft.com/office/drawing/2014/main" id="{7F24FFAE-4A26-1547-9412-709E8773B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4360" y="0"/>
            <a:ext cx="3246293" cy="32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3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00" r="-71200"/>
          <a:stretch>
            <a:fillRect/>
          </a:stretch>
        </p:blipFill>
        <p:spPr>
          <a:xfrm>
            <a:off x="619250" y="1770063"/>
            <a:ext cx="7437438" cy="4090987"/>
          </a:xfrm>
        </p:spPr>
      </p:pic>
      <p:pic>
        <p:nvPicPr>
          <p:cNvPr id="5" name="Image 4" descr="IMG_24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3" y="211580"/>
            <a:ext cx="4662154" cy="62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291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Présentation à l'écran (4:3)</PresentationFormat>
  <Paragraphs>1</Paragraphs>
  <Slides>4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Dessin de Tiffany suite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Dessin de Tiffany suite</dc:title>
  <dc:creator>Véro</dc:creator>
  <cp:lastModifiedBy>Véro</cp:lastModifiedBy>
  <cp:revision>2</cp:revision>
  <dcterms:created xsi:type="dcterms:W3CDTF">2020-03-24T14:27:47Z</dcterms:created>
  <dcterms:modified xsi:type="dcterms:W3CDTF">2020-03-24T14:33:45Z</dcterms:modified>
</cp:coreProperties>
</file>