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2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37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7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5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88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86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85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5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1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69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9726-05CF-B647-AF0C-6693CF127C50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6845-3BA3-7A4C-912A-7D5E9058B2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29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Dessin de Tiffany suite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46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8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3014210" y="185809"/>
            <a:ext cx="11340792" cy="6236999"/>
          </a:xfrm>
        </p:spPr>
      </p:pic>
      <p:pic>
        <p:nvPicPr>
          <p:cNvPr id="3" name="Nouvel enregistrement 34" descr="Nouvel enregistrement 34">
            <a:hlinkClick r:id="" action="ppaction://media"/>
            <a:extLst>
              <a:ext uri="{FF2B5EF4-FFF2-40B4-BE49-F238E27FC236}">
                <a16:creationId xmlns:a16="http://schemas.microsoft.com/office/drawing/2014/main" xmlns="" id="{DEAE6BF3-DEE7-994A-906D-7C49C34E5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5816" y="185809"/>
            <a:ext cx="2747530" cy="27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59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826328" y="392642"/>
            <a:ext cx="11042073" cy="6072715"/>
          </a:xfrm>
        </p:spPr>
      </p:pic>
      <p:pic>
        <p:nvPicPr>
          <p:cNvPr id="3" name="Nouvel enregistrement 35" descr="Nouvel enregistrement 35">
            <a:hlinkClick r:id="" action="ppaction://media"/>
            <a:extLst>
              <a:ext uri="{FF2B5EF4-FFF2-40B4-BE49-F238E27FC236}">
                <a16:creationId xmlns:a16="http://schemas.microsoft.com/office/drawing/2014/main" xmlns="" id="{33BFA470-8F9A-3C46-9929-A61955BC0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9997" y="392642"/>
            <a:ext cx="2213552" cy="22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60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2992784" y="366300"/>
            <a:ext cx="11137871" cy="6125400"/>
          </a:xfrm>
        </p:spPr>
      </p:pic>
      <p:pic>
        <p:nvPicPr>
          <p:cNvPr id="3" name="Nouvel enregistrement 36" descr="Nouvel enregistrement 36">
            <a:hlinkClick r:id="" action="ppaction://media"/>
            <a:extLst>
              <a:ext uri="{FF2B5EF4-FFF2-40B4-BE49-F238E27FC236}">
                <a16:creationId xmlns="" xmlns:a16="http://schemas.microsoft.com/office/drawing/2014/main" id="{D956B021-CC2D-5043-ABD3-1A2CC46F0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870" y="366300"/>
            <a:ext cx="2622839" cy="26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2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Macintosh PowerPoint</Application>
  <PresentationFormat>Présentation à l'écran (4:3)</PresentationFormat>
  <Paragraphs>1</Paragraphs>
  <Slides>4</Slides>
  <Notes>0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Dessin de Tiffany suite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 de Tiffany suite</dc:title>
  <dc:creator>Véro</dc:creator>
  <cp:lastModifiedBy>Véro</cp:lastModifiedBy>
  <cp:revision>1</cp:revision>
  <dcterms:created xsi:type="dcterms:W3CDTF">2020-03-24T14:31:57Z</dcterms:created>
  <dcterms:modified xsi:type="dcterms:W3CDTF">2020-03-24T14:33:36Z</dcterms:modified>
</cp:coreProperties>
</file>