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9"/>
    <p:restoredTop sz="94681"/>
  </p:normalViewPr>
  <p:slideViewPr>
    <p:cSldViewPr snapToGrid="0" snapToObjects="1">
      <p:cViewPr>
        <p:scale>
          <a:sx n="83" d="100"/>
          <a:sy n="83" d="100"/>
        </p:scale>
        <p:origin x="35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C7BB-0C36-7E47-B0E5-A43E10F34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78B476-6642-7442-80C4-DB19E29F6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0D78B8-61DB-844B-9494-D68C9A6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8A2C76-ED5F-F349-8EFE-59DA4B69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900C5-0DBB-0540-8EAF-F85241CB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7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A1D8C-CB47-334C-9AF9-379D064F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1FAC22-F35B-CB4E-9266-1AD8BDB1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DB4DD5-FB89-A946-AF93-A9B3C6B0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B6488-B74D-5346-9DD1-756E77A0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7B3758-D799-3D4F-8895-04055152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9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5D3458-F67A-9341-B8F4-BE84ADB3B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644AF3-589F-BE4A-AB5F-7DC43FC56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F83EE-8A82-C64D-AD89-1CF22615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CE3D0-BA67-F94B-93C1-1D2863C3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B2B838-33F4-CF4E-B0E7-BCB5CED8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79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71DFE-06BA-1F41-9DAA-42AC4151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F4222A-9BEC-8D44-9B78-CFB3D3EF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01B8D4-B3A8-604C-8326-0AE9FAE9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F4CA0F-B0F3-9441-88CF-185E6EAF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8CF05-4EB0-B742-B3F2-DBE49933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3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8D6A-CFF0-554A-B1A2-6A28B9C0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4FDFB1-D0C5-714B-A342-35EFB2481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7B101-217F-AC48-B16A-FFF1C543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BFFFA7-2FC4-6E4D-9E57-05AC9E18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02BC0-0456-3644-9685-9288CF1B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06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B6B80-54FD-1049-A583-A6F6D3AA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003C9-9E42-A647-A274-12550B580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32EA17-F3DD-2E4D-B37B-7BBA985E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F2702-3195-8148-926E-8CBF1DC5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88990F-952E-1D42-96AE-2BE7933C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4E99CA-0AFE-9A47-A519-F830C190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9A523-8BDB-2B42-B750-65B2E3A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E29AC3-12C5-6642-97EA-2DA64663C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5A8861-660E-3243-B5E5-14A7ACBE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BE8E5-A52D-104D-B2A4-FE58B36B7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9783F-A092-BC41-9C81-7E67E96CE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0E120C-0A4B-1242-A0B6-4F35D13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FED362-3F49-394D-AB60-C46A5B42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2E8233-1DDF-D74D-98CC-2010C2AB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46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B4117-559F-B446-ACF5-199ECD86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4A6028-61BB-C943-B1D1-02CFDE0C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2C21C8-0B40-7443-AC98-86D1316B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64A1D-C505-6D4D-85F9-162C78F5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21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4D2621-0ECE-7B45-B5BA-D1BDADB6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FE3FEC-D86E-6146-8EE1-BB626F04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03E40C-1CFC-D341-9A93-560775BE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5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89FE9-C2D0-2F4B-8AFD-1FA4FC21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7BCEA-4729-2644-8108-13BB72935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6721BD-A4A6-784F-9799-1227DF58C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28AC5-6574-8942-8E4C-13F04195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8D5A78-5773-AE41-95AB-484E8EE8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246C2F-ED61-FF40-B523-1D4F664A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FCB0F-0F3F-7A4B-BCD2-0B7FA750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F8045B-D067-5543-A63F-9BB2DDCB2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8771A5-E637-2B47-A45C-DF9415A2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9FB4BF-99F5-704B-8420-164E4D55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E714B2-5960-8C48-A821-BA4C9459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7828F6-B795-A147-AA3D-E994FFCD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9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8C5048-2C04-9540-913C-E34C0E37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AA0094-B97C-4249-88E6-B096CAE3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E592A-078B-FC42-A439-D26AA7E44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8DFA-A9EE-044E-B815-0A874F096FA3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F8960B-9239-A345-9B94-4438EE8DF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CFFC0D-1F2F-734E-9665-E06F7B556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44B3-8F7D-984E-80CC-B63F0B76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0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4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 descr="Une image contenant chemise, blanc&#10;&#10;Description générée automatiquement">
            <a:extLst>
              <a:ext uri="{FF2B5EF4-FFF2-40B4-BE49-F238E27FC236}">
                <a16:creationId xmlns:a16="http://schemas.microsoft.com/office/drawing/2014/main" id="{02ED3440-105B-044C-963D-86D2ED19E2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7" y="1176793"/>
            <a:ext cx="3524813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ordinateur, portable, jaune, avant&#10;&#10;Description générée automatiquement">
            <a:extLst>
              <a:ext uri="{FF2B5EF4-FFF2-40B4-BE49-F238E27FC236}">
                <a16:creationId xmlns:a16="http://schemas.microsoft.com/office/drawing/2014/main" id="{4E6016D2-DA6E-6A4A-A65B-4E4D6BDA7C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320040"/>
            <a:ext cx="4806950" cy="6217920"/>
          </a:xfrm>
          <a:prstGeom prst="rect">
            <a:avLst/>
          </a:prstGeom>
        </p:spPr>
      </p:pic>
      <p:pic>
        <p:nvPicPr>
          <p:cNvPr id="3" name="Nouvel enregistrement 9" descr="Nouvel enregistrement 9">
            <a:hlinkClick r:id="" action="ppaction://media"/>
            <a:extLst>
              <a:ext uri="{FF2B5EF4-FFF2-40B4-BE49-F238E27FC236}">
                <a16:creationId xmlns:a16="http://schemas.microsoft.com/office/drawing/2014/main" id="{525A1C35-14B9-384F-82F7-B83F2AD52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19672"/>
            <a:ext cx="2938328" cy="29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hemise, grand, table, tenant&#10;&#10;Description générée automatiquement">
            <a:extLst>
              <a:ext uri="{FF2B5EF4-FFF2-40B4-BE49-F238E27FC236}">
                <a16:creationId xmlns:a16="http://schemas.microsoft.com/office/drawing/2014/main" id="{23B40F7F-3819-DC45-B1EB-A3C052F494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4" y="418198"/>
            <a:ext cx="4369435" cy="5756910"/>
          </a:xfrm>
          <a:prstGeom prst="rect">
            <a:avLst/>
          </a:prstGeom>
        </p:spPr>
      </p:pic>
      <p:pic>
        <p:nvPicPr>
          <p:cNvPr id="2" name="Nouvel enregistrement" descr="Nouvel enregistrement">
            <a:hlinkClick r:id="" action="ppaction://media"/>
            <a:extLst>
              <a:ext uri="{FF2B5EF4-FFF2-40B4-BE49-F238E27FC236}">
                <a16:creationId xmlns:a16="http://schemas.microsoft.com/office/drawing/2014/main" id="{F3FB6772-F21D-2341-9E3C-54302477C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8659" y="1005383"/>
            <a:ext cx="3110016" cy="31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assis, table, noir, chemise&#10;&#10;Description générée automatiquement">
            <a:extLst>
              <a:ext uri="{FF2B5EF4-FFF2-40B4-BE49-F238E27FC236}">
                <a16:creationId xmlns:a16="http://schemas.microsoft.com/office/drawing/2014/main" id="{5827E12E-1AE2-554B-87D9-DF7FBFE012C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01" y="606425"/>
            <a:ext cx="8893810" cy="5645150"/>
          </a:xfrm>
          <a:prstGeom prst="rect">
            <a:avLst/>
          </a:prstGeom>
        </p:spPr>
      </p:pic>
      <p:pic>
        <p:nvPicPr>
          <p:cNvPr id="3" name="Vocal" descr="Vocal">
            <a:hlinkClick r:id="" action="ppaction://media"/>
            <a:extLst>
              <a:ext uri="{FF2B5EF4-FFF2-40B4-BE49-F238E27FC236}">
                <a16:creationId xmlns:a16="http://schemas.microsoft.com/office/drawing/2014/main" id="{8BB5DBD0-16B8-9844-B4D6-6D3F1F47D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476152"/>
            <a:ext cx="2381848" cy="23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oiseau, rue, debout&#10;&#10;Description générée automatiquement">
            <a:extLst>
              <a:ext uri="{FF2B5EF4-FFF2-40B4-BE49-F238E27FC236}">
                <a16:creationId xmlns:a16="http://schemas.microsoft.com/office/drawing/2014/main" id="{6DFE32B9-6E0E-8444-87CD-D9F4A5F873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4" y="599607"/>
            <a:ext cx="9343692" cy="4672163"/>
          </a:xfrm>
          <a:prstGeom prst="rect">
            <a:avLst/>
          </a:prstGeom>
        </p:spPr>
      </p:pic>
      <p:pic>
        <p:nvPicPr>
          <p:cNvPr id="3" name="Nouvel enregistrement 3" descr="Nouvel enregistrement 3">
            <a:hlinkClick r:id="" action="ppaction://media"/>
            <a:extLst>
              <a:ext uri="{FF2B5EF4-FFF2-40B4-BE49-F238E27FC236}">
                <a16:creationId xmlns:a16="http://schemas.microsoft.com/office/drawing/2014/main" id="{48262659-6C8E-8144-A324-570872C9A8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638311"/>
            <a:ext cx="2047302" cy="20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hoto, homme, tenant, table&#10;&#10;Description générée automatiquement">
            <a:extLst>
              <a:ext uri="{FF2B5EF4-FFF2-40B4-BE49-F238E27FC236}">
                <a16:creationId xmlns:a16="http://schemas.microsoft.com/office/drawing/2014/main" id="{5BD67287-CB30-A249-8EEE-1203AA052B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6" y="696912"/>
            <a:ext cx="8893810" cy="5464175"/>
          </a:xfrm>
          <a:prstGeom prst="rect">
            <a:avLst/>
          </a:prstGeom>
        </p:spPr>
      </p:pic>
      <p:pic>
        <p:nvPicPr>
          <p:cNvPr id="3" name="Nouvel enregistrement 4" descr="Nouvel enregistrement 4">
            <a:hlinkClick r:id="" action="ppaction://media"/>
            <a:extLst>
              <a:ext uri="{FF2B5EF4-FFF2-40B4-BE49-F238E27FC236}">
                <a16:creationId xmlns:a16="http://schemas.microsoft.com/office/drawing/2014/main" id="{B1A7A74A-3004-7B44-95F9-6B9EB04BC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450" y="4758231"/>
            <a:ext cx="2246937" cy="22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fille, éléphant, tenant&#10;&#10;Description générée automatiquement">
            <a:extLst>
              <a:ext uri="{FF2B5EF4-FFF2-40B4-BE49-F238E27FC236}">
                <a16:creationId xmlns:a16="http://schemas.microsoft.com/office/drawing/2014/main" id="{9E39B44D-AB36-A845-8774-029D90C18E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6" y="335217"/>
            <a:ext cx="8893810" cy="5737860"/>
          </a:xfrm>
          <a:prstGeom prst="rect">
            <a:avLst/>
          </a:prstGeom>
        </p:spPr>
      </p:pic>
      <p:pic>
        <p:nvPicPr>
          <p:cNvPr id="3" name="Nouvel enregistrement 5" descr="Nouvel enregistrement 5">
            <a:hlinkClick r:id="" action="ppaction://media"/>
            <a:extLst>
              <a:ext uri="{FF2B5EF4-FFF2-40B4-BE49-F238E27FC236}">
                <a16:creationId xmlns:a16="http://schemas.microsoft.com/office/drawing/2014/main" id="{616E6FF0-CD2B-DB46-8B6A-9C0558EF5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55865"/>
            <a:ext cx="2302135" cy="23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fille, femme, sac, rue&#10;&#10;Description générée automatiquement">
            <a:extLst>
              <a:ext uri="{FF2B5EF4-FFF2-40B4-BE49-F238E27FC236}">
                <a16:creationId xmlns:a16="http://schemas.microsoft.com/office/drawing/2014/main" id="{9BC64E19-9F53-C842-9DD0-B386BDC9EA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47" y="560070"/>
            <a:ext cx="8893810" cy="5737860"/>
          </a:xfrm>
          <a:prstGeom prst="rect">
            <a:avLst/>
          </a:prstGeom>
        </p:spPr>
      </p:pic>
      <p:pic>
        <p:nvPicPr>
          <p:cNvPr id="3" name="Nouvel enregistrement 6" descr="Nouvel enregistrement 6">
            <a:hlinkClick r:id="" action="ppaction://media"/>
            <a:extLst>
              <a:ext uri="{FF2B5EF4-FFF2-40B4-BE49-F238E27FC236}">
                <a16:creationId xmlns:a16="http://schemas.microsoft.com/office/drawing/2014/main" id="{AF60BD34-111B-DF41-9DDC-53AB4D0B8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41192"/>
            <a:ext cx="2316808" cy="23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able, ordinateur, portable, homme&#10;&#10;Description générée automatiquement">
            <a:extLst>
              <a:ext uri="{FF2B5EF4-FFF2-40B4-BE49-F238E27FC236}">
                <a16:creationId xmlns:a16="http://schemas.microsoft.com/office/drawing/2014/main" id="{81DA3370-FB6C-ED4C-A557-EFCD6FA85D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68" y="560070"/>
            <a:ext cx="8893810" cy="5737860"/>
          </a:xfrm>
          <a:prstGeom prst="rect">
            <a:avLst/>
          </a:prstGeom>
        </p:spPr>
      </p:pic>
      <p:pic>
        <p:nvPicPr>
          <p:cNvPr id="3" name="Nouvel enregistrement 7" descr="Nouvel enregistrement 7">
            <a:hlinkClick r:id="" action="ppaction://media"/>
            <a:extLst>
              <a:ext uri="{FF2B5EF4-FFF2-40B4-BE49-F238E27FC236}">
                <a16:creationId xmlns:a16="http://schemas.microsoft.com/office/drawing/2014/main" id="{53780496-4B30-4948-958D-DA49AE6F2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868" y="4235913"/>
            <a:ext cx="2622087" cy="26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able&#10;&#10;Description générée automatiquement">
            <a:extLst>
              <a:ext uri="{FF2B5EF4-FFF2-40B4-BE49-F238E27FC236}">
                <a16:creationId xmlns:a16="http://schemas.microsoft.com/office/drawing/2014/main" id="{F8B9E3EF-9D46-4C46-B2DC-2071534701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56" y="560070"/>
            <a:ext cx="8893810" cy="5737860"/>
          </a:xfrm>
          <a:prstGeom prst="rect">
            <a:avLst/>
          </a:prstGeom>
        </p:spPr>
      </p:pic>
      <p:pic>
        <p:nvPicPr>
          <p:cNvPr id="3" name="Nouvel enregistrement 8" descr="Nouvel enregistrement 8">
            <a:hlinkClick r:id="" action="ppaction://media"/>
            <a:extLst>
              <a:ext uri="{FF2B5EF4-FFF2-40B4-BE49-F238E27FC236}">
                <a16:creationId xmlns:a16="http://schemas.microsoft.com/office/drawing/2014/main" id="{38740089-C7FF-3B46-BA14-5820B30BA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4548753"/>
            <a:ext cx="2309247" cy="23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10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</cp:revision>
  <dcterms:created xsi:type="dcterms:W3CDTF">2020-03-24T10:25:52Z</dcterms:created>
  <dcterms:modified xsi:type="dcterms:W3CDTF">2020-03-24T10:30:15Z</dcterms:modified>
</cp:coreProperties>
</file>