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1"/>
    <p:restoredTop sz="94681"/>
  </p:normalViewPr>
  <p:slideViewPr>
    <p:cSldViewPr snapToGrid="0" snapToObjects="1">
      <p:cViewPr>
        <p:scale>
          <a:sx n="78" d="100"/>
          <a:sy n="78" d="100"/>
        </p:scale>
        <p:origin x="125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B1D7B-8C06-7D49-BCD8-8DC6EC05E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6C4BAC-CB70-D84B-9E78-7FF84978D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783C9-DD8B-6C45-80BC-00FDFDEF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1D1A38-656C-EA49-B7BE-5C03ADF6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0C653A-7BAF-EE40-BFE0-9DCA711E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49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CE2A9-6A17-4141-967B-F695A3AE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636699-9295-C04C-8F4A-B337F501E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91812B-5E5D-BA49-AC8B-1B048FC0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10FE4-90F8-6F43-96FD-9367298D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6E1164-45BB-BC48-BF83-7E213866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80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2926BB-C185-114F-9D7F-AA49B7B3C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680379-92C7-914E-8736-1E4CFE4F7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040F64-65C0-E44C-8AE1-EF3E5BA7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70926-E359-0746-845E-D7E4802E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CDC57A-F37C-CF4A-864C-2A9A74A8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00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B6A3C-7067-0043-9D32-1CA6F2D8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398B18-740C-944C-BABA-98187A92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89EFE-0209-1148-AECB-6666338D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D8F211-30AB-8A41-8ADA-43024C29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52D293-18AA-1E49-A8C2-B51A567A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82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965FD9-4BFD-8542-9274-00621517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ED7F46-1FF5-274C-907C-38213D307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FD1C1-46B9-FD42-957B-126AEB46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916CA2-18BE-854D-BC59-A58B9EC6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8137C2-A9C2-5F49-9E3A-75937DB1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4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1B23EB-109E-6044-877B-75A7266B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261CDC-D050-E94B-958F-C145F4A37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60A8A2-2509-C54A-92EB-F66AC3C7D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5B68A0-32A2-A347-B3CB-C2F90245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D97246-B050-2444-A154-A5240F2E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FEE9E8-0D38-624A-8A15-E95BFFF2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31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72D53-959B-5244-A227-6FCFAF0C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657251-6800-6B4E-8A6C-E5F6E891C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C61F59-A7A7-D04F-80B5-F8A4DE600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9496DA-43E2-F44A-BFC4-8011C30C3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B491EB-E437-204A-9FB9-ECCAF923E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E3F178-CB1F-584A-85C9-C4F6C5A1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AD51D7-FD78-DA44-91DC-C3CC34C6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742261-CE07-4346-9237-A444B240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5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72476-EE67-B344-A1EE-48E65F8B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5B88EB-5D66-524E-A995-39101C0B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F2A96C-BB44-1B4A-95C7-4D7D9E9E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4A922C-D3D6-8340-B4AA-8856115E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42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EFFE0E-275F-BD4C-ACC4-BBFC3E76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57FCC1-DCC5-7E4E-A6AB-D5A3AF69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732266-D53E-0B4B-A2B6-D11AB899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80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79748-2313-224D-A357-5FE4FEAD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D847F-8F28-9143-A48D-6FF84E63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5BB060-8BD1-5443-AB92-DC5DBD688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782731-0DAF-A841-8C2D-F17A0C26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DDD682-CB90-E149-A425-64FBFA10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D389B9-A632-DC4E-B5CD-AE782029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0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E85A0-527E-1B4D-B427-CCA3B2E7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D65389-3479-2E42-AE05-66BD7E851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BCB4B5-FDC5-7F4B-A686-7B0507ADC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23CDC4-0DD4-5540-A7DE-5C95982E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07B29C-6E99-4A4E-9FAC-0A7AB634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0BA1CE-6F9F-4042-83EC-8803F72D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21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5DACF3-912C-8048-8B26-D2C5A237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ECB429-C8C6-F84D-9495-82E0D87DD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364CE7-9BDE-D642-A586-F3091C1A8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46FA9-1773-AE41-BD0B-E97F31EFBE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3E170C-7926-E54E-BEB3-4591EC01B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129E9-9DE3-9240-8241-E8C42E342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9982-973F-674D-9E79-DF2DE2859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54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B4132C6-2086-3D4C-B024-8D3CF6D75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>
                <a:solidFill>
                  <a:srgbClr val="000000"/>
                </a:solidFill>
              </a:rPr>
              <a:t>PARTIE 2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 descr="Une image contenant chemise, blanc&#10;&#10;Description générée automatiquement">
            <a:extLst>
              <a:ext uri="{FF2B5EF4-FFF2-40B4-BE49-F238E27FC236}">
                <a16:creationId xmlns:a16="http://schemas.microsoft.com/office/drawing/2014/main" id="{6D317B1F-C700-B140-B786-5891A137B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0817" r="3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0085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ssis, table, télévision, ordinateur&#10;&#10;Description générée automatiquement">
            <a:extLst>
              <a:ext uri="{FF2B5EF4-FFF2-40B4-BE49-F238E27FC236}">
                <a16:creationId xmlns:a16="http://schemas.microsoft.com/office/drawing/2014/main" id="{DEB0E5D1-3146-5E48-AF18-718C05E60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850" y="69850"/>
            <a:ext cx="5194300" cy="6718300"/>
          </a:xfrm>
          <a:prstGeom prst="rect">
            <a:avLst/>
          </a:prstGeom>
        </p:spPr>
      </p:pic>
      <p:pic>
        <p:nvPicPr>
          <p:cNvPr id="4" name="Nouvel enregistrement 22" descr="Nouvel enregistrement 22">
            <a:hlinkClick r:id="" action="ppaction://media"/>
            <a:extLst>
              <a:ext uri="{FF2B5EF4-FFF2-40B4-BE49-F238E27FC236}">
                <a16:creationId xmlns:a16="http://schemas.microsoft.com/office/drawing/2014/main" id="{7C09D6D2-D703-D442-8CAC-9F5F07F5D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56699" y="3907291"/>
            <a:ext cx="2444523" cy="2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mme, équitation, rue, sautant&#10;&#10;Description générée automatiquement">
            <a:extLst>
              <a:ext uri="{FF2B5EF4-FFF2-40B4-BE49-F238E27FC236}">
                <a16:creationId xmlns:a16="http://schemas.microsoft.com/office/drawing/2014/main" id="{B25B242A-8C69-4644-85BA-1D75EF027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850" y="69850"/>
            <a:ext cx="5194300" cy="6718300"/>
          </a:xfrm>
          <a:prstGeom prst="rect">
            <a:avLst/>
          </a:prstGeom>
        </p:spPr>
      </p:pic>
      <p:pic>
        <p:nvPicPr>
          <p:cNvPr id="4" name="Nouvel enregistrement 23" descr="Nouvel enregistrement 23">
            <a:hlinkClick r:id="" action="ppaction://media"/>
            <a:extLst>
              <a:ext uri="{FF2B5EF4-FFF2-40B4-BE49-F238E27FC236}">
                <a16:creationId xmlns:a16="http://schemas.microsoft.com/office/drawing/2014/main" id="{49A3296E-CF0D-164D-BC4C-0298F1E39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3834" y="3886427"/>
            <a:ext cx="2901723" cy="29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oiseau, rue, pièce, gâteau&#10;&#10;Description générée automatiquement">
            <a:extLst>
              <a:ext uri="{FF2B5EF4-FFF2-40B4-BE49-F238E27FC236}">
                <a16:creationId xmlns:a16="http://schemas.microsoft.com/office/drawing/2014/main" id="{5376D8F5-4F7E-874B-B35E-476899CA3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850" y="69850"/>
            <a:ext cx="5194300" cy="6718300"/>
          </a:xfrm>
          <a:prstGeom prst="rect">
            <a:avLst/>
          </a:prstGeom>
        </p:spPr>
      </p:pic>
      <p:pic>
        <p:nvPicPr>
          <p:cNvPr id="4" name="Nouvel enregistrement 24" descr="Nouvel enregistrement 24">
            <a:hlinkClick r:id="" action="ppaction://media"/>
            <a:extLst>
              <a:ext uri="{FF2B5EF4-FFF2-40B4-BE49-F238E27FC236}">
                <a16:creationId xmlns:a16="http://schemas.microsoft.com/office/drawing/2014/main" id="{FCF02D43-E830-0B4D-8C41-DD9114DA0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7175" y="3950154"/>
            <a:ext cx="2837996" cy="28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Macintosh PowerPoint</Application>
  <PresentationFormat>Grand écran</PresentationFormat>
  <Paragraphs>1</Paragraphs>
  <Slides>4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PARTIE 2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PARTIE 2</dc:title>
  <dc:creator>Utilisateur Microsoft Office</dc:creator>
  <cp:lastModifiedBy>Utilisateur Microsoft Office</cp:lastModifiedBy>
  <cp:revision>1</cp:revision>
  <dcterms:created xsi:type="dcterms:W3CDTF">2020-03-24T12:39:27Z</dcterms:created>
  <dcterms:modified xsi:type="dcterms:W3CDTF">2020-03-24T12:47:59Z</dcterms:modified>
</cp:coreProperties>
</file>