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70"/>
    <p:restoredTop sz="95897"/>
  </p:normalViewPr>
  <p:slideViewPr>
    <p:cSldViewPr snapToGrid="0" snapToObjects="1">
      <p:cViewPr varScale="1">
        <p:scale>
          <a:sx n="58" d="100"/>
          <a:sy n="58" d="100"/>
        </p:scale>
        <p:origin x="208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577CDE-BB87-074D-9357-0F5027B99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377B36-7BCB-114F-A0C1-3CD703496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162403-647E-A44F-A40A-A5909DADD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F3AB-F37E-4648-870A-55C83DFF340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7E18C-D90B-994C-A100-828B8D07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F03B88-1199-F84F-A195-06DB82B4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29C6-9ADD-B841-A31E-AA6C56A9DF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0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453B2A-B12A-E847-9A92-B7816A99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B8C8A3-F6EF-8F40-97EC-CC76CAF92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58AEA7-5D72-4044-81AD-8B04E29D5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F3AB-F37E-4648-870A-55C83DFF340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8819A0-C4FA-C24D-84E5-26D2A01F9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BF1AB3-6E58-8846-99E8-096BFF35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29C6-9ADD-B841-A31E-AA6C56A9DF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37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6146DA6-BC2A-DB4A-8CB4-8F2081470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3524E2-28D1-814D-AE83-290A6777B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A0ED15-5221-3F4C-987D-F6C46FD43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F3AB-F37E-4648-870A-55C83DFF340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C04061-340F-5443-9088-AAB01E36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F7E6FF-BD00-5E4C-B89A-841D7649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29C6-9ADD-B841-A31E-AA6C56A9DF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08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5FCEF-59D4-8F41-ADA6-69B9CA3F1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892223-7353-5D41-8CD8-62FC8C475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853656-D9CD-4743-94EE-9C89B5AB4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F3AB-F37E-4648-870A-55C83DFF340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D8A31A-8A66-6A4A-8135-9828E34E6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367ACA-4F42-E244-9D11-15778794D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29C6-9ADD-B841-A31E-AA6C56A9DF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3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B6F542-901E-E644-BB2C-FB7AA8F7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94E306-8320-CB42-BF89-6353105BD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8E2CEA-6879-F848-8155-97BB00E3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F3AB-F37E-4648-870A-55C83DFF340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79E728-5F4C-824F-8475-51968270C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4294BA-3615-1E46-B9AD-4305FC7AB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29C6-9ADD-B841-A31E-AA6C56A9DF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2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70679-BB78-3D49-BD80-EE214122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473A64-305F-6947-AB7C-1070CAEE6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F44A52-4AC8-6545-8045-D664F275F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824BA0-075A-B746-9FA3-F94F8716B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F3AB-F37E-4648-870A-55C83DFF340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1FB0A2-CF02-034F-94BD-57BB26CC4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9CB224-E1B7-DD4B-B3F9-0F5738F7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29C6-9ADD-B841-A31E-AA6C56A9DF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45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F9A851-4531-304A-9919-8B0D8B67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D85F50-697E-074E-A6F7-BD9679A4C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260812-C5F1-324C-9341-D0C05CA0D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E31286-33F1-0043-93DE-C14BF9DDD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9CC04D7-9081-BF41-B6AF-03C73F7B2A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19696AB-BC2E-5F47-9369-08796695B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F3AB-F37E-4648-870A-55C83DFF340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D75E38-9786-9345-A7AE-B97F4F41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86E30D3-D5EB-D24A-89F4-FACDFC5F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29C6-9ADD-B841-A31E-AA6C56A9DF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39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B7AD3E-DB74-BD48-8B4B-1D97D2BA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9C9A97-4346-CD4E-9136-DEFC65AED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F3AB-F37E-4648-870A-55C83DFF340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963B8A-F517-B741-B68A-53A612B2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99D2BA-1CEF-6246-AA49-788BCA16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29C6-9ADD-B841-A31E-AA6C56A9DF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32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E63EFFA-D47F-8C4C-8CA5-7105B82E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F3AB-F37E-4648-870A-55C83DFF340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80A615-2013-7E4C-9AC8-5AAF6FC3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32739D-826F-F943-93EE-3279E0CE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29C6-9ADD-B841-A31E-AA6C56A9DF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18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DFFB21-DD64-D243-9B72-E0958C28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39FF72-93F2-2942-994F-92B79D931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762230-877D-0B45-9CB4-404C3227B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24283F-26F1-F34A-ACD3-231DB40D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F3AB-F37E-4648-870A-55C83DFF340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64E50D-0BD8-BD4D-A5D4-1BAE9A9A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0CD2B0-82E0-DC47-84C9-735141E09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29C6-9ADD-B841-A31E-AA6C56A9DF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09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308EF-C1E5-364D-AAB7-1EBFB995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A389824-0319-DC48-B058-CECF1E60CC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89C4A1-BB02-164A-AA41-1CB10CA13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A6E934-53B8-A247-B3D9-631C43ACC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F3AB-F37E-4648-870A-55C83DFF340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CAA9C6-3125-7F45-B528-5747B20E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FC1E67-75DA-CC4C-8BC1-C29F0D68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429C6-9ADD-B841-A31E-AA6C56A9DF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73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D3A6D3A-2819-1344-91D6-69D1864C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694F0A-E14D-7D46-A7E3-1BD32F75D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88B1D3-706B-2B4F-8A27-5FEF449C0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2F3AB-F37E-4648-870A-55C83DFF340A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AD76D0-60F1-1840-AC02-A403A8709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01853D-805A-9C40-9F57-B808D5EAC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429C6-9ADD-B841-A31E-AA6C56A9DF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6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hemise, blanc&#10;&#10;Description générée automatiquement">
            <a:extLst>
              <a:ext uri="{FF2B5EF4-FFF2-40B4-BE49-F238E27FC236}">
                <a16:creationId xmlns:a16="http://schemas.microsoft.com/office/drawing/2014/main" id="{6D317B1F-C700-B140-B786-5891A137B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610" b="227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4132C6-2086-3D4C-B024-8D3CF6D75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fr-FR" sz="4000" dirty="0"/>
              <a:t>PARTIE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23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ordinateur, portable, guichet, chemise&#10;&#10;Description générée automatiquement">
            <a:extLst>
              <a:ext uri="{FF2B5EF4-FFF2-40B4-BE49-F238E27FC236}">
                <a16:creationId xmlns:a16="http://schemas.microsoft.com/office/drawing/2014/main" id="{73224C27-6042-3C41-873E-A5147FB49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850" y="69850"/>
            <a:ext cx="5194300" cy="6718300"/>
          </a:xfrm>
          <a:prstGeom prst="rect">
            <a:avLst/>
          </a:prstGeom>
        </p:spPr>
      </p:pic>
      <p:pic>
        <p:nvPicPr>
          <p:cNvPr id="6" name="Nouvel enregistrement 25" descr="Nouvel enregistrement 25">
            <a:hlinkClick r:id="" action="ppaction://media"/>
            <a:extLst>
              <a:ext uri="{FF2B5EF4-FFF2-40B4-BE49-F238E27FC236}">
                <a16:creationId xmlns:a16="http://schemas.microsoft.com/office/drawing/2014/main" id="{B40BD6EF-E9B5-1446-A9B0-350B649351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53706" y="3429000"/>
            <a:ext cx="3138294" cy="31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2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omme, femme, vieux, tenant&#10;&#10;Description générée automatiquement">
            <a:extLst>
              <a:ext uri="{FF2B5EF4-FFF2-40B4-BE49-F238E27FC236}">
                <a16:creationId xmlns:a16="http://schemas.microsoft.com/office/drawing/2014/main" id="{AA4BA37C-ECFA-024C-BEDD-B6C6BBC65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9700"/>
            <a:ext cx="10172700" cy="6718300"/>
          </a:xfrm>
          <a:prstGeom prst="rect">
            <a:avLst/>
          </a:prstGeom>
        </p:spPr>
      </p:pic>
      <p:pic>
        <p:nvPicPr>
          <p:cNvPr id="4" name="Nouvel enregistrement 26" descr="Nouvel enregistrement 26">
            <a:hlinkClick r:id="" action="ppaction://media"/>
            <a:extLst>
              <a:ext uri="{FF2B5EF4-FFF2-40B4-BE49-F238E27FC236}">
                <a16:creationId xmlns:a16="http://schemas.microsoft.com/office/drawing/2014/main" id="{DDED5DE1-B804-2D4F-87C1-ED711BA421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72700" y="139700"/>
            <a:ext cx="2380011" cy="238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femme, téléphone&#10;&#10;Description générée automatiquement">
            <a:extLst>
              <a:ext uri="{FF2B5EF4-FFF2-40B4-BE49-F238E27FC236}">
                <a16:creationId xmlns:a16="http://schemas.microsoft.com/office/drawing/2014/main" id="{239F895E-56CF-4C44-B171-63B18D9C2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172700" cy="6718300"/>
          </a:xfrm>
          <a:prstGeom prst="rect">
            <a:avLst/>
          </a:prstGeom>
        </p:spPr>
      </p:pic>
      <p:pic>
        <p:nvPicPr>
          <p:cNvPr id="4" name="Nouvel enregistrement 27" descr="Nouvel enregistrement 27">
            <a:hlinkClick r:id="" action="ppaction://media"/>
            <a:extLst>
              <a:ext uri="{FF2B5EF4-FFF2-40B4-BE49-F238E27FC236}">
                <a16:creationId xmlns:a16="http://schemas.microsoft.com/office/drawing/2014/main" id="{25B7B5C1-F828-8C4F-8C48-4EE8751736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36949" y="3797764"/>
            <a:ext cx="2290801" cy="22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rideau, meubles, vert, joueur&#10;&#10;Description générée automatiquement">
            <a:extLst>
              <a:ext uri="{FF2B5EF4-FFF2-40B4-BE49-F238E27FC236}">
                <a16:creationId xmlns:a16="http://schemas.microsoft.com/office/drawing/2014/main" id="{0938E4C5-65B6-2841-87ED-346D27362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490200" cy="6718300"/>
          </a:xfrm>
          <a:prstGeom prst="rect">
            <a:avLst/>
          </a:prstGeom>
        </p:spPr>
      </p:pic>
      <p:pic>
        <p:nvPicPr>
          <p:cNvPr id="4" name="Nouvel enregistrement 28" descr="Nouvel enregistrement 28">
            <a:hlinkClick r:id="" action="ppaction://media"/>
            <a:extLst>
              <a:ext uri="{FF2B5EF4-FFF2-40B4-BE49-F238E27FC236}">
                <a16:creationId xmlns:a16="http://schemas.microsoft.com/office/drawing/2014/main" id="{1E6790D4-7AA3-3940-8EEA-CF2C2E33F9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7234" y="-200722"/>
            <a:ext cx="2204766" cy="220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1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vant, rue, homme, jeune&#10;&#10;Description générée automatiquement">
            <a:extLst>
              <a:ext uri="{FF2B5EF4-FFF2-40B4-BE49-F238E27FC236}">
                <a16:creationId xmlns:a16="http://schemas.microsoft.com/office/drawing/2014/main" id="{72A4ABDB-6424-5D41-AF11-2F2E66CC7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495" y="69850"/>
            <a:ext cx="4953000" cy="6718300"/>
          </a:xfrm>
          <a:prstGeom prst="rect">
            <a:avLst/>
          </a:prstGeom>
        </p:spPr>
      </p:pic>
      <p:pic>
        <p:nvPicPr>
          <p:cNvPr id="4" name="Nouvel enregistrement 29" descr="Nouvel enregistrement 29">
            <a:hlinkClick r:id="" action="ppaction://media"/>
            <a:extLst>
              <a:ext uri="{FF2B5EF4-FFF2-40B4-BE49-F238E27FC236}">
                <a16:creationId xmlns:a16="http://schemas.microsoft.com/office/drawing/2014/main" id="{93350563-1345-C749-9157-2BF524248B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0638" y="340887"/>
            <a:ext cx="2889792" cy="288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9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signe, serviette&#10;&#10;Description générée automatiquement">
            <a:extLst>
              <a:ext uri="{FF2B5EF4-FFF2-40B4-BE49-F238E27FC236}">
                <a16:creationId xmlns:a16="http://schemas.microsoft.com/office/drawing/2014/main" id="{EEF863EA-DD20-7541-B511-06289B650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0" y="69850"/>
            <a:ext cx="4953000" cy="6718300"/>
          </a:xfrm>
          <a:prstGeom prst="rect">
            <a:avLst/>
          </a:prstGeom>
        </p:spPr>
      </p:pic>
      <p:pic>
        <p:nvPicPr>
          <p:cNvPr id="4" name="Nouvel enregistrement 30" descr="Nouvel enregistrement 30">
            <a:hlinkClick r:id="" action="ppaction://media"/>
            <a:extLst>
              <a:ext uri="{FF2B5EF4-FFF2-40B4-BE49-F238E27FC236}">
                <a16:creationId xmlns:a16="http://schemas.microsoft.com/office/drawing/2014/main" id="{17A4956D-2C93-9D46-BF6A-1B39B7220F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2500" y="0"/>
            <a:ext cx="2961461" cy="296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5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Macintosh PowerPoint</Application>
  <PresentationFormat>Grand écran</PresentationFormat>
  <Paragraphs>1</Paragraphs>
  <Slides>7</Slides>
  <Notes>0</Notes>
  <HiddenSlides>0</HiddenSlides>
  <MMClips>6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PARTIE 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PARTIE 3</dc:title>
  <dc:creator>Utilisateur Microsoft Office</dc:creator>
  <cp:lastModifiedBy>Utilisateur Microsoft Office</cp:lastModifiedBy>
  <cp:revision>1</cp:revision>
  <dcterms:created xsi:type="dcterms:W3CDTF">2020-03-24T12:41:11Z</dcterms:created>
  <dcterms:modified xsi:type="dcterms:W3CDTF">2020-03-24T12:47:47Z</dcterms:modified>
</cp:coreProperties>
</file>