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63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3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07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8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52F6-B3EE-1941-9BC0-E44360F9F6AE}" type="datetimeFigureOut">
              <a:rPr lang="fr-FR" smtClean="0"/>
              <a:t>29/03/20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76C7-DF01-704E-9468-13F72768E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7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L’arbre du printemps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9666" y="1128978"/>
            <a:ext cx="4246134" cy="19540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Matériel:</a:t>
            </a:r>
          </a:p>
          <a:p>
            <a:r>
              <a:rPr lang="fr-FR" sz="1000" dirty="0" smtClean="0"/>
              <a:t>Un rouleau de papier </a:t>
            </a:r>
            <a:r>
              <a:rPr lang="fr-FR" sz="1000" dirty="0" err="1" smtClean="0"/>
              <a:t>wc</a:t>
            </a:r>
            <a:endParaRPr lang="fr-FR" sz="1000" dirty="0" smtClean="0"/>
          </a:p>
          <a:p>
            <a:r>
              <a:rPr lang="fr-FR" sz="1000" dirty="0" smtClean="0"/>
              <a:t>Peinture brune ou papier brun</a:t>
            </a:r>
          </a:p>
          <a:p>
            <a:r>
              <a:rPr lang="fr-FR" sz="1000" dirty="0" smtClean="0"/>
              <a:t>Une feuille blanche</a:t>
            </a:r>
          </a:p>
          <a:p>
            <a:r>
              <a:rPr lang="fr-FR" sz="1000" dirty="0" smtClean="0"/>
              <a:t>Un mouchoir en papier</a:t>
            </a:r>
          </a:p>
          <a:p>
            <a:r>
              <a:rPr lang="fr-FR" sz="1000" dirty="0" smtClean="0"/>
              <a:t>Feutres ,couleurs ,colle et ciseaux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862" y="1686102"/>
            <a:ext cx="3223937" cy="33284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Etape 1:déchire des morceaux de papier brun et colle les sur le rouleau</a:t>
            </a:r>
          </a:p>
          <a:p>
            <a:r>
              <a:rPr lang="fr-FR" dirty="0" smtClean="0"/>
              <a:t>Ou tu peux aussi peindre le rouleau en brun</a:t>
            </a:r>
            <a:endParaRPr lang="fr-FR" dirty="0"/>
          </a:p>
        </p:txBody>
      </p:sp>
      <p:pic>
        <p:nvPicPr>
          <p:cNvPr id="5" name="Image 4" descr="IMG_2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" y="2583896"/>
            <a:ext cx="4636455" cy="42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0182" y="357909"/>
            <a:ext cx="3683000" cy="576825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Etape 2:prendre une feuille blanche et demande à un adulte de découper un grand cercle blanc</a:t>
            </a:r>
          </a:p>
          <a:p>
            <a:r>
              <a:rPr lang="fr-FR" dirty="0" smtClean="0"/>
              <a:t>Colorie la feuille en vert avec le crayon de couleur</a:t>
            </a:r>
          </a:p>
          <a:p>
            <a:r>
              <a:rPr lang="fr-FR" dirty="0" smtClean="0"/>
              <a:t>Dessine des feuilles vertes avec les feutres</a:t>
            </a:r>
          </a:p>
          <a:p>
            <a:endParaRPr lang="fr-FR" dirty="0" smtClean="0"/>
          </a:p>
          <a:p>
            <a:r>
              <a:rPr lang="fr-FR" dirty="0" smtClean="0"/>
              <a:t>Etape 3:Faire la m</a:t>
            </a:r>
            <a:r>
              <a:rPr lang="fr-FR" dirty="0" smtClean="0"/>
              <a:t>ême chose </a:t>
            </a:r>
            <a:r>
              <a:rPr lang="fr-FR" dirty="0" smtClean="0"/>
              <a:t>de l’autre c</a:t>
            </a:r>
            <a:r>
              <a:rPr lang="fr-FR" dirty="0" smtClean="0"/>
              <a:t>ôté du cercle</a:t>
            </a:r>
            <a:endParaRPr lang="fr-FR" dirty="0"/>
          </a:p>
        </p:txBody>
      </p:sp>
      <p:pic>
        <p:nvPicPr>
          <p:cNvPr id="4" name="Image 3" descr="IMG_2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9666" y="719666"/>
            <a:ext cx="6819515" cy="53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5544" y="207818"/>
            <a:ext cx="3694547" cy="644236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Etape 4:déchire en  morceaux le mouchoir</a:t>
            </a:r>
          </a:p>
          <a:p>
            <a:r>
              <a:rPr lang="fr-FR" dirty="0" smtClean="0"/>
              <a:t>Faire des petites boules de papier</a:t>
            </a:r>
          </a:p>
          <a:p>
            <a:r>
              <a:rPr lang="fr-FR" dirty="0" smtClean="0"/>
              <a:t>Colle les boules sur le cercle de papier coloré et dessiné</a:t>
            </a:r>
          </a:p>
          <a:p>
            <a:r>
              <a:rPr lang="fr-FR" dirty="0" smtClean="0"/>
              <a:t>Faire la m</a:t>
            </a:r>
            <a:r>
              <a:rPr lang="fr-FR" dirty="0" smtClean="0"/>
              <a:t>ême chose de l’autre côté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Etape 5:demande à un adulte de faire 2 entailles avec les ciseaux sur le haut du rouleau</a:t>
            </a:r>
            <a:endParaRPr lang="fr-FR" dirty="0"/>
          </a:p>
        </p:txBody>
      </p:sp>
      <p:pic>
        <p:nvPicPr>
          <p:cNvPr id="4" name="Image 3" descr="IMG_25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2273" cy="3394364"/>
          </a:xfrm>
          <a:prstGeom prst="rect">
            <a:avLst/>
          </a:prstGeom>
        </p:spPr>
      </p:pic>
      <p:pic>
        <p:nvPicPr>
          <p:cNvPr id="5" name="Image 4" descr="IMG_25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0"/>
            <a:ext cx="5103091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72728"/>
            <a:ext cx="8229600" cy="842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voilà le plus beau des arbres du printemps!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9636" y="138546"/>
            <a:ext cx="3278909" cy="461818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Etape 6:glisse le cercle dans les 2 entailles</a:t>
            </a:r>
            <a:endParaRPr lang="fr-FR" dirty="0"/>
          </a:p>
        </p:txBody>
      </p:sp>
      <p:pic>
        <p:nvPicPr>
          <p:cNvPr id="4" name="Image 3" descr="IMG_25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" y="0"/>
            <a:ext cx="5143500" cy="55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9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171</Words>
  <Application>Microsoft Macintosh PowerPoint</Application>
  <PresentationFormat>Présentation à l'écran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L’arbre du printemps</vt:lpstr>
      <vt:lpstr>Présentation PowerPoint</vt:lpstr>
      <vt:lpstr>Présentation PowerPoint</vt:lpstr>
      <vt:lpstr>Et voilà le plus beau des arbres du printemps!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L’arbre du printemps</dc:title>
  <dc:creator>Véro</dc:creator>
  <cp:lastModifiedBy>Véro</cp:lastModifiedBy>
  <cp:revision>4</cp:revision>
  <dcterms:created xsi:type="dcterms:W3CDTF">2020-03-29T16:30:17Z</dcterms:created>
  <dcterms:modified xsi:type="dcterms:W3CDTF">2020-03-29T17:09:46Z</dcterms:modified>
</cp:coreProperties>
</file>