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4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8" r:id="rId4"/>
    <p:sldId id="257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9"/>
    <p:restoredTop sz="94681"/>
  </p:normalViewPr>
  <p:slideViewPr>
    <p:cSldViewPr snapToGrid="0" snapToObjects="1">
      <p:cViewPr varScale="1">
        <p:scale>
          <a:sx n="129" d="100"/>
          <a:sy n="129" d="100"/>
        </p:scale>
        <p:origin x="-16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104-DF3A-E746-BF12-E00EAC399418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59D0-7E7D-2D41-827E-DC4C1DDCDF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45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104-DF3A-E746-BF12-E00EAC399418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59D0-7E7D-2D41-827E-DC4C1DDCDF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82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104-DF3A-E746-BF12-E00EAC399418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59D0-7E7D-2D41-827E-DC4C1DDCDF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54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104-DF3A-E746-BF12-E00EAC399418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59D0-7E7D-2D41-827E-DC4C1DDCDF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14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104-DF3A-E746-BF12-E00EAC399418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59D0-7E7D-2D41-827E-DC4C1DDCDF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39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104-DF3A-E746-BF12-E00EAC399418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59D0-7E7D-2D41-827E-DC4C1DDCDF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92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104-DF3A-E746-BF12-E00EAC399418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59D0-7E7D-2D41-827E-DC4C1DDCDF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99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104-DF3A-E746-BF12-E00EAC399418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59D0-7E7D-2D41-827E-DC4C1DDCDF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88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104-DF3A-E746-BF12-E00EAC399418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59D0-7E7D-2D41-827E-DC4C1DDCDF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20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104-DF3A-E746-BF12-E00EAC399418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59D0-7E7D-2D41-827E-DC4C1DDCDF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44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E104-DF3A-E746-BF12-E00EAC399418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559D0-7E7D-2D41-827E-DC4C1DDCDF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72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E104-DF3A-E746-BF12-E00EAC399418}" type="datetimeFigureOut">
              <a:rPr lang="fr-FR" smtClean="0"/>
              <a:t>24/03/20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559D0-7E7D-2D41-827E-DC4C1DDCDF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25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jpg"/><Relationship Id="rId5" Type="http://schemas.openxmlformats.org/officeDocument/2006/relationships/image" Target="../media/image2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jpg"/><Relationship Id="rId5" Type="http://schemas.openxmlformats.org/officeDocument/2006/relationships/image" Target="../media/image2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5.jpg"/><Relationship Id="rId5" Type="http://schemas.openxmlformats.org/officeDocument/2006/relationships/image" Target="../media/image2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ino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4" y="1080078"/>
            <a:ext cx="4082972" cy="577792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30148" y="812585"/>
            <a:ext cx="30700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/>
              <a:t>La chasse aux trésors</a:t>
            </a:r>
          </a:p>
        </p:txBody>
      </p:sp>
      <p:pic>
        <p:nvPicPr>
          <p:cNvPr id="2" name="Nouvel enregistrement 13" descr="Nouvel enregistrement 13">
            <a:hlinkClick r:id="" action="ppaction://media"/>
            <a:extLst>
              <a:ext uri="{FF2B5EF4-FFF2-40B4-BE49-F238E27FC236}">
                <a16:creationId xmlns:a16="http://schemas.microsoft.com/office/drawing/2014/main" xmlns="" id="{957362EB-F653-194D-B139-F98B60FA5A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0148" y="4529974"/>
            <a:ext cx="2297463" cy="229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9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44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53891" cy="6871855"/>
          </a:xfrm>
          <a:prstGeom prst="rect">
            <a:avLst/>
          </a:prstGeom>
        </p:spPr>
      </p:pic>
      <p:pic>
        <p:nvPicPr>
          <p:cNvPr id="5" name="Nouvel enregistrement 14" descr="Nouvel enregistrement 14">
            <a:hlinkClick r:id="" action="ppaction://media"/>
            <a:extLst>
              <a:ext uri="{FF2B5EF4-FFF2-40B4-BE49-F238E27FC236}">
                <a16:creationId xmlns:a16="http://schemas.microsoft.com/office/drawing/2014/main" xmlns="" id="{60709830-3D1D-924C-A6D6-7C75455931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28727" y="1855724"/>
            <a:ext cx="2324389" cy="232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2448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89065" y="308649"/>
            <a:ext cx="8924306" cy="4908025"/>
          </a:xfrm>
        </p:spPr>
      </p:pic>
      <p:pic>
        <p:nvPicPr>
          <p:cNvPr id="3" name="Nouvel enregistrement 15" descr="Nouvel enregistrement 15">
            <a:hlinkClick r:id="" action="ppaction://media"/>
            <a:extLst>
              <a:ext uri="{FF2B5EF4-FFF2-40B4-BE49-F238E27FC236}">
                <a16:creationId xmlns:a16="http://schemas.microsoft.com/office/drawing/2014/main" xmlns="" id="{AB97067E-C3B7-AF4F-B982-89519CC09F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1995" y="4697103"/>
            <a:ext cx="2261837" cy="226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4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4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1308" cy="6858000"/>
          </a:xfrm>
          <a:prstGeom prst="rect">
            <a:avLst/>
          </a:prstGeom>
        </p:spPr>
      </p:pic>
      <p:pic>
        <p:nvPicPr>
          <p:cNvPr id="3" name="Nouvel enregistrement 16" descr="Nouvel enregistrement 16">
            <a:hlinkClick r:id="" action="ppaction://media"/>
            <a:extLst>
              <a:ext uri="{FF2B5EF4-FFF2-40B4-BE49-F238E27FC236}">
                <a16:creationId xmlns:a16="http://schemas.microsoft.com/office/drawing/2014/main" xmlns="" id="{3DF7B059-C202-FC46-9E56-9CB11F9030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46835" y="132216"/>
            <a:ext cx="3109747" cy="310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00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</Words>
  <Application>Microsoft Macintosh PowerPoint</Application>
  <PresentationFormat>Présentation à l'écran (4:3)</PresentationFormat>
  <Paragraphs>1</Paragraphs>
  <Slides>4</Slides>
  <Notes>0</Notes>
  <HiddenSlides>0</HiddenSlides>
  <MMClips>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</dc:creator>
  <cp:lastModifiedBy>Véro</cp:lastModifiedBy>
  <cp:revision>5</cp:revision>
  <dcterms:created xsi:type="dcterms:W3CDTF">2020-03-24T10:40:08Z</dcterms:created>
  <dcterms:modified xsi:type="dcterms:W3CDTF">2020-03-24T13:50:03Z</dcterms:modified>
</cp:coreProperties>
</file>