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1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5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96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1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70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9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1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07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10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1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F73D-58BE-2849-ACB3-B7C29CDBEB95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19C4-9EA3-6A43-9113-8DBC433BF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6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La suite de la chasse aux trésors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62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231569" y="198912"/>
            <a:ext cx="8229600" cy="4525963"/>
          </a:xfrm>
        </p:spPr>
      </p:pic>
      <p:pic>
        <p:nvPicPr>
          <p:cNvPr id="3" name="Nouvel enregistrement 17" descr="Nouvel enregistrement 17">
            <a:hlinkClick r:id="" action="ppaction://media"/>
            <a:extLst>
              <a:ext uri="{FF2B5EF4-FFF2-40B4-BE49-F238E27FC236}">
                <a16:creationId xmlns:a16="http://schemas.microsoft.com/office/drawing/2014/main" xmlns="" id="{7FD645B9-78DA-534A-B1AB-CD8ECDB2B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53" y="4334906"/>
            <a:ext cx="2523094" cy="25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7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12333"/>
          <a:stretch>
            <a:fillRect/>
          </a:stretch>
        </p:blipFill>
        <p:spPr>
          <a:xfrm>
            <a:off x="160317" y="200540"/>
            <a:ext cx="8746177" cy="4810061"/>
          </a:xfrm>
        </p:spPr>
      </p:pic>
      <p:pic>
        <p:nvPicPr>
          <p:cNvPr id="3" name="Nouvel enregistrement 18" descr="Nouvel enregistrement 18">
            <a:hlinkClick r:id="" action="ppaction://media"/>
            <a:extLst>
              <a:ext uri="{FF2B5EF4-FFF2-40B4-BE49-F238E27FC236}">
                <a16:creationId xmlns:a16="http://schemas.microsoft.com/office/drawing/2014/main" xmlns="" id="{3FCE0621-9272-274B-86AE-142913C57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317" y="4596163"/>
            <a:ext cx="2261837" cy="22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3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219693" y="2348630"/>
            <a:ext cx="7926780" cy="4359424"/>
          </a:xfrm>
        </p:spPr>
      </p:pic>
      <p:pic>
        <p:nvPicPr>
          <p:cNvPr id="3" name="Nouvel enregistrement 19" descr="Nouvel enregistrement 19">
            <a:hlinkClick r:id="" action="ppaction://media"/>
            <a:extLst>
              <a:ext uri="{FF2B5EF4-FFF2-40B4-BE49-F238E27FC236}">
                <a16:creationId xmlns:a16="http://schemas.microsoft.com/office/drawing/2014/main" xmlns="" id="{148DEA16-3656-3B4B-8487-E91FB7A7E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" y="1588"/>
            <a:ext cx="2248374" cy="22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4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174199" y="1884191"/>
            <a:ext cx="8795602" cy="4837242"/>
          </a:xfrm>
        </p:spPr>
      </p:pic>
      <p:pic>
        <p:nvPicPr>
          <p:cNvPr id="3" name="Nouvel enregistrement 20" descr="Nouvel enregistrement 20">
            <a:hlinkClick r:id="" action="ppaction://media"/>
            <a:extLst>
              <a:ext uri="{FF2B5EF4-FFF2-40B4-BE49-F238E27FC236}">
                <a16:creationId xmlns:a16="http://schemas.microsoft.com/office/drawing/2014/main" xmlns="" id="{5E5AC692-A68E-214E-B2A8-1538CF83E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1588"/>
            <a:ext cx="1954666" cy="1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uvel enregistrement 21" descr="Nouvel enregistrement 21">
            <a:hlinkClick r:id="" action="ppaction://media"/>
            <a:extLst>
              <a:ext uri="{FF2B5EF4-FFF2-40B4-BE49-F238E27FC236}">
                <a16:creationId xmlns:a16="http://schemas.microsoft.com/office/drawing/2014/main" xmlns="" id="{3CDECEC0-EA6C-284B-8034-D9CD5BDB1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0419" y="870073"/>
            <a:ext cx="3583173" cy="35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Macintosh PowerPoint</Application>
  <PresentationFormat>Présentation à l'écran (4:3)</PresentationFormat>
  <Paragraphs>1</Paragraphs>
  <Slides>6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suite de la chasse aux trésors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2</cp:revision>
  <dcterms:created xsi:type="dcterms:W3CDTF">2020-03-24T13:46:40Z</dcterms:created>
  <dcterms:modified xsi:type="dcterms:W3CDTF">2020-03-24T13:49:13Z</dcterms:modified>
</cp:coreProperties>
</file>