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8"/>
    <p:restoredTop sz="94697"/>
  </p:normalViewPr>
  <p:slideViewPr>
    <p:cSldViewPr snapToGrid="0" snapToObjects="1">
      <p:cViewPr varScale="1">
        <p:scale>
          <a:sx n="105" d="100"/>
          <a:sy n="105" d="100"/>
        </p:scale>
        <p:origin x="19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0CC0-099B-F941-9680-04A51683DA4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4A10-4F9C-D040-AAC9-CFBF9D0B7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23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0CC0-099B-F941-9680-04A51683DA4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4A10-4F9C-D040-AAC9-CFBF9D0B7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19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0CC0-099B-F941-9680-04A51683DA4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4A10-4F9C-D040-AAC9-CFBF9D0B7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25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0CC0-099B-F941-9680-04A51683DA4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4A10-4F9C-D040-AAC9-CFBF9D0B7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44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0CC0-099B-F941-9680-04A51683DA4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4A10-4F9C-D040-AAC9-CFBF9D0B7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16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0CC0-099B-F941-9680-04A51683DA4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4A10-4F9C-D040-AAC9-CFBF9D0B7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34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0CC0-099B-F941-9680-04A51683DA4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4A10-4F9C-D040-AAC9-CFBF9D0B7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60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0CC0-099B-F941-9680-04A51683DA4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4A10-4F9C-D040-AAC9-CFBF9D0B7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89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0CC0-099B-F941-9680-04A51683DA4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4A10-4F9C-D040-AAC9-CFBF9D0B7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05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0CC0-099B-F941-9680-04A51683DA4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4A10-4F9C-D040-AAC9-CFBF9D0B7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34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0CC0-099B-F941-9680-04A51683DA4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4A10-4F9C-D040-AAC9-CFBF9D0B7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31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20CC0-099B-F941-9680-04A51683DA4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4A10-4F9C-D040-AAC9-CFBF9D0B7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8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46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758" y="49330"/>
            <a:ext cx="5069506" cy="6759340"/>
          </a:xfrm>
          <a:prstGeom prst="rect">
            <a:avLst/>
          </a:prstGeom>
        </p:spPr>
      </p:pic>
      <p:pic>
        <p:nvPicPr>
          <p:cNvPr id="5" name="Nouvel enregistrement 39" descr="Nouvel enregistrement 39">
            <a:hlinkClick r:id="" action="ppaction://media"/>
            <a:extLst>
              <a:ext uri="{FF2B5EF4-FFF2-40B4-BE49-F238E27FC236}">
                <a16:creationId xmlns:a16="http://schemas.microsoft.com/office/drawing/2014/main" id="{87C16A30-D4F7-9C4A-BCA6-D7790CB14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1110" y="259206"/>
            <a:ext cx="2032890" cy="20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4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65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 rot="16200000">
            <a:off x="-2592613" y="-181646"/>
            <a:ext cx="12117745" cy="6664293"/>
          </a:xfrm>
        </p:spPr>
      </p:pic>
      <p:pic>
        <p:nvPicPr>
          <p:cNvPr id="3" name="Nouvel enregistrement 40" descr="Nouvel enregistrement 40">
            <a:hlinkClick r:id="" action="ppaction://media"/>
            <a:extLst>
              <a:ext uri="{FF2B5EF4-FFF2-40B4-BE49-F238E27FC236}">
                <a16:creationId xmlns:a16="http://schemas.microsoft.com/office/drawing/2014/main" id="{67F4BDB4-E130-844D-8A91-C004E1404E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1028" y="768096"/>
            <a:ext cx="2192972" cy="21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6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67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060" r="-72382"/>
          <a:stretch/>
        </p:blipFill>
        <p:spPr>
          <a:xfrm rot="16200000">
            <a:off x="-2290569" y="-135634"/>
            <a:ext cx="11696537" cy="6432645"/>
          </a:xfrm>
        </p:spPr>
      </p:pic>
      <p:pic>
        <p:nvPicPr>
          <p:cNvPr id="6" name="Nouvel enregistrement 41" descr="Nouvel enregistrement 41">
            <a:hlinkClick r:id="" action="ppaction://media"/>
            <a:extLst>
              <a:ext uri="{FF2B5EF4-FFF2-40B4-BE49-F238E27FC236}">
                <a16:creationId xmlns:a16="http://schemas.microsoft.com/office/drawing/2014/main" id="{B67CEADE-ECF8-0244-A48E-45B63058A8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32448" y="291020"/>
            <a:ext cx="2292096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7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Affichage à l'écran (4:3)</PresentationFormat>
  <Paragraphs>0</Paragraphs>
  <Slides>3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</dc:creator>
  <cp:lastModifiedBy>Utilisateur Microsoft Office</cp:lastModifiedBy>
  <cp:revision>3</cp:revision>
  <dcterms:created xsi:type="dcterms:W3CDTF">2020-03-24T11:14:08Z</dcterms:created>
  <dcterms:modified xsi:type="dcterms:W3CDTF">2020-03-24T13:21:18Z</dcterms:modified>
</cp:coreProperties>
</file>