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1"/>
    <p:restoredTop sz="94697"/>
  </p:normalViewPr>
  <p:slideViewPr>
    <p:cSldViewPr snapToGrid="0" snapToObjects="1">
      <p:cViewPr varScale="1">
        <p:scale>
          <a:sx n="91" d="100"/>
          <a:sy n="91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1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6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66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37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8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64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46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02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04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C214-4704-2149-A2A9-6EA7937CC22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F887-6FD0-6444-B4F0-4F6247CFA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5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721243" y="213755"/>
            <a:ext cx="10707399" cy="5888657"/>
          </a:xfrm>
        </p:spPr>
      </p:pic>
      <p:pic>
        <p:nvPicPr>
          <p:cNvPr id="3" name="Nouvel enregistrement 31" descr="Nouvel enregistrement 31">
            <a:hlinkClick r:id="" action="ppaction://media"/>
            <a:extLst>
              <a:ext uri="{FF2B5EF4-FFF2-40B4-BE49-F238E27FC236}">
                <a16:creationId xmlns:a16="http://schemas.microsoft.com/office/drawing/2014/main" xmlns="" id="{B8F0B0EE-ACE6-D24B-950A-38329D478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9047" y="571604"/>
            <a:ext cx="2100344" cy="21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45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07110"/>
            <a:ext cx="4682835" cy="6243780"/>
          </a:xfrm>
          <a:prstGeom prst="rect">
            <a:avLst/>
          </a:prstGeom>
        </p:spPr>
      </p:pic>
      <p:pic>
        <p:nvPicPr>
          <p:cNvPr id="5" name="Nouvel enregistrement 32" descr="Nouvel enregistrement 32">
            <a:hlinkClick r:id="" action="ppaction://media"/>
            <a:extLst>
              <a:ext uri="{FF2B5EF4-FFF2-40B4-BE49-F238E27FC236}">
                <a16:creationId xmlns:a16="http://schemas.microsoft.com/office/drawing/2014/main" xmlns="" id="{88EF1B96-94A0-BD4E-AA97-FD3A544E0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8895" y="307110"/>
            <a:ext cx="2639868" cy="26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9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7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837850" y="152401"/>
            <a:ext cx="10887341" cy="5987618"/>
          </a:xfrm>
        </p:spPr>
      </p:pic>
      <p:pic>
        <p:nvPicPr>
          <p:cNvPr id="3" name="Nouvel enregistrement 33" descr="Nouvel enregistrement 33">
            <a:hlinkClick r:id="" action="ppaction://media"/>
            <a:extLst>
              <a:ext uri="{FF2B5EF4-FFF2-40B4-BE49-F238E27FC236}">
                <a16:creationId xmlns:a16="http://schemas.microsoft.com/office/drawing/2014/main" xmlns="" id="{31B45146-FE01-C74F-8C03-B7BEE61248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8011" y="252557"/>
            <a:ext cx="2601480" cy="26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7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Présentation à l'écran (4:3)</PresentationFormat>
  <Paragraphs>0</Paragraphs>
  <Slides>3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Véro</cp:lastModifiedBy>
  <cp:revision>4</cp:revision>
  <dcterms:created xsi:type="dcterms:W3CDTF">2020-03-24T11:04:50Z</dcterms:created>
  <dcterms:modified xsi:type="dcterms:W3CDTF">2020-03-24T14:32:49Z</dcterms:modified>
</cp:coreProperties>
</file>