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4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05"/>
    <p:restoredTop sz="94697"/>
  </p:normalViewPr>
  <p:slideViewPr>
    <p:cSldViewPr snapToGrid="0" snapToObjects="1">
      <p:cViewPr varScale="1">
        <p:scale>
          <a:sx n="121" d="100"/>
          <a:sy n="121" d="100"/>
        </p:scale>
        <p:origin x="-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38B9-5FF4-434F-9603-89A455C18489}" type="datetimeFigureOut">
              <a:rPr lang="fr-FR" smtClean="0"/>
              <a:t>27/03/20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113C-B1FA-D74A-A315-9119391DD0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84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38B9-5FF4-434F-9603-89A455C18489}" type="datetimeFigureOut">
              <a:rPr lang="fr-FR" smtClean="0"/>
              <a:t>27/03/20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113C-B1FA-D74A-A315-9119391DD0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41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38B9-5FF4-434F-9603-89A455C18489}" type="datetimeFigureOut">
              <a:rPr lang="fr-FR" smtClean="0"/>
              <a:t>27/03/20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113C-B1FA-D74A-A315-9119391DD0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87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38B9-5FF4-434F-9603-89A455C18489}" type="datetimeFigureOut">
              <a:rPr lang="fr-FR" smtClean="0"/>
              <a:t>27/03/20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113C-B1FA-D74A-A315-9119391DD0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73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38B9-5FF4-434F-9603-89A455C18489}" type="datetimeFigureOut">
              <a:rPr lang="fr-FR" smtClean="0"/>
              <a:t>27/03/20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113C-B1FA-D74A-A315-9119391DD0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03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38B9-5FF4-434F-9603-89A455C18489}" type="datetimeFigureOut">
              <a:rPr lang="fr-FR" smtClean="0"/>
              <a:t>27/03/20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113C-B1FA-D74A-A315-9119391DD0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6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38B9-5FF4-434F-9603-89A455C18489}" type="datetimeFigureOut">
              <a:rPr lang="fr-FR" smtClean="0"/>
              <a:t>27/03/20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113C-B1FA-D74A-A315-9119391DD0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00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38B9-5FF4-434F-9603-89A455C18489}" type="datetimeFigureOut">
              <a:rPr lang="fr-FR" smtClean="0"/>
              <a:t>27/03/20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113C-B1FA-D74A-A315-9119391DD0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05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38B9-5FF4-434F-9603-89A455C18489}" type="datetimeFigureOut">
              <a:rPr lang="fr-FR" smtClean="0"/>
              <a:t>27/03/20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113C-B1FA-D74A-A315-9119391DD0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36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38B9-5FF4-434F-9603-89A455C18489}" type="datetimeFigureOut">
              <a:rPr lang="fr-FR" smtClean="0"/>
              <a:t>27/03/20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113C-B1FA-D74A-A315-9119391DD0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1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38B9-5FF4-434F-9603-89A455C18489}" type="datetimeFigureOut">
              <a:rPr lang="fr-FR" smtClean="0"/>
              <a:t>27/03/20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113C-B1FA-D74A-A315-9119391DD0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1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38B9-5FF4-434F-9603-89A455C18489}" type="datetimeFigureOut">
              <a:rPr lang="fr-FR" smtClean="0"/>
              <a:t>27/03/20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E113C-B1FA-D74A-A315-9119391DD0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43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47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0732" y="-217890"/>
            <a:ext cx="5143500" cy="6430747"/>
          </a:xfrm>
          <a:prstGeom prst="rect">
            <a:avLst/>
          </a:prstGeom>
        </p:spPr>
      </p:pic>
      <p:pic>
        <p:nvPicPr>
          <p:cNvPr id="2" name="Nouvel enregistrement 44" descr="Nouvel enregistrement 44">
            <a:hlinkClick r:id="" action="ppaction://media"/>
            <a:extLst>
              <a:ext uri="{FF2B5EF4-FFF2-40B4-BE49-F238E27FC236}">
                <a16:creationId xmlns:a16="http://schemas.microsoft.com/office/drawing/2014/main" xmlns="" id="{75344781-22E3-6248-883D-108F63170D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21258" y="4799219"/>
            <a:ext cx="1934090" cy="193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5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Présentation à l'écran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</dc:creator>
  <cp:lastModifiedBy>Véro</cp:lastModifiedBy>
  <cp:revision>4</cp:revision>
  <dcterms:created xsi:type="dcterms:W3CDTF">2020-03-25T16:19:42Z</dcterms:created>
  <dcterms:modified xsi:type="dcterms:W3CDTF">2020-03-27T14:32:56Z</dcterms:modified>
</cp:coreProperties>
</file>