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482"/>
    <p:restoredTop sz="94697"/>
  </p:normalViewPr>
  <p:slideViewPr>
    <p:cSldViewPr snapToGrid="0" snapToObjects="1">
      <p:cViewPr varScale="1">
        <p:scale>
          <a:sx n="48" d="100"/>
          <a:sy n="48" d="100"/>
        </p:scale>
        <p:origin x="192" y="1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2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89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21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33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74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0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0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4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2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86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1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E908-0D31-FA48-B093-2E318391C9BB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1D61-3384-0145-AEBF-11E7AF9307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4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50" y="0"/>
            <a:ext cx="5143500" cy="6858000"/>
          </a:xfrm>
          <a:prstGeom prst="rect">
            <a:avLst/>
          </a:prstGeom>
        </p:spPr>
      </p:pic>
      <p:pic>
        <p:nvPicPr>
          <p:cNvPr id="2" name="Nouvel enregistrement 50" descr="Nouvel enregistrement 50">
            <a:hlinkClick r:id="" action="ppaction://media"/>
            <a:extLst>
              <a:ext uri="{FF2B5EF4-FFF2-40B4-BE49-F238E27FC236}">
                <a16:creationId xmlns:a16="http://schemas.microsoft.com/office/drawing/2014/main" id="{F8B98653-2985-6945-BC89-6CF84EFF3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5050" y="0"/>
            <a:ext cx="1861012" cy="18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4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 2" descr="IMG_248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66" y="5180488"/>
            <a:ext cx="1258133" cy="1677511"/>
          </a:xfrm>
          <a:prstGeom prst="rect">
            <a:avLst/>
          </a:prstGeom>
        </p:spPr>
      </p:pic>
      <p:pic>
        <p:nvPicPr>
          <p:cNvPr id="4" name="Nouvel enregistrement 51" descr="Nouvel enregistrement 51">
            <a:hlinkClick r:id="" action="ppaction://media"/>
            <a:extLst>
              <a:ext uri="{FF2B5EF4-FFF2-40B4-BE49-F238E27FC236}">
                <a16:creationId xmlns:a16="http://schemas.microsoft.com/office/drawing/2014/main" id="{F2D4BD42-BEA6-6944-9A98-0AC2B96D2B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08283" y="5167511"/>
            <a:ext cx="1258132" cy="12581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23B78FF-EAEE-7947-AC07-C157F16F58D0}"/>
              </a:ext>
            </a:extLst>
          </p:cNvPr>
          <p:cNvSpPr txBox="1"/>
          <p:nvPr/>
        </p:nvSpPr>
        <p:spPr>
          <a:xfrm>
            <a:off x="5505856" y="700391"/>
            <a:ext cx="33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est la couleur manquante?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68539E-5A4A-5748-8AEC-161B4A59C7EB}"/>
              </a:ext>
            </a:extLst>
          </p:cNvPr>
          <p:cNvSpPr txBox="1"/>
          <p:nvPr/>
        </p:nvSpPr>
        <p:spPr>
          <a:xfrm>
            <a:off x="6420255" y="4416357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</p:spTree>
    <p:extLst>
      <p:ext uri="{BB962C8B-B14F-4D97-AF65-F5344CB8AC3E}">
        <p14:creationId xmlns:p14="http://schemas.microsoft.com/office/powerpoint/2010/main" val="24644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485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60099" y="860101"/>
            <a:ext cx="6880795" cy="5160596"/>
          </a:xfrm>
          <a:prstGeom prst="rect">
            <a:avLst/>
          </a:prstGeom>
        </p:spPr>
      </p:pic>
      <p:pic>
        <p:nvPicPr>
          <p:cNvPr id="3" name="Image 2" descr="IMG_24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60" y="4825547"/>
            <a:ext cx="1524339" cy="20324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84BCC0-1EAF-7A43-A304-7F13D4530301}"/>
              </a:ext>
            </a:extLst>
          </p:cNvPr>
          <p:cNvSpPr txBox="1"/>
          <p:nvPr/>
        </p:nvSpPr>
        <p:spPr>
          <a:xfrm>
            <a:off x="5505856" y="700391"/>
            <a:ext cx="33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est la couleur manquante?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A82C81-9E83-B443-BFDF-9B65DDB71F86}"/>
              </a:ext>
            </a:extLst>
          </p:cNvPr>
          <p:cNvSpPr txBox="1"/>
          <p:nvPr/>
        </p:nvSpPr>
        <p:spPr>
          <a:xfrm>
            <a:off x="6420255" y="4416357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  <p:pic>
        <p:nvPicPr>
          <p:cNvPr id="6" name="Nouvel enregistrement 52" descr="Nouvel enregistrement 52">
            <a:hlinkClick r:id="" action="ppaction://media"/>
            <a:extLst>
              <a:ext uri="{FF2B5EF4-FFF2-40B4-BE49-F238E27FC236}">
                <a16:creationId xmlns:a16="http://schemas.microsoft.com/office/drawing/2014/main" id="{3E5D74E6-5CF8-7F4B-971D-0D1373337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6283" y="4825547"/>
            <a:ext cx="1567943" cy="15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1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48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age 4" descr="IMG_248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4825128"/>
            <a:ext cx="1524653" cy="20328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B9EE17-1569-2440-AFA5-77D907C00D1A}"/>
              </a:ext>
            </a:extLst>
          </p:cNvPr>
          <p:cNvSpPr txBox="1"/>
          <p:nvPr/>
        </p:nvSpPr>
        <p:spPr>
          <a:xfrm>
            <a:off x="5505856" y="700391"/>
            <a:ext cx="33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est la couleur manquante?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48DC23-BE91-7849-9923-9A460DDB41E2}"/>
              </a:ext>
            </a:extLst>
          </p:cNvPr>
          <p:cNvSpPr txBox="1"/>
          <p:nvPr/>
        </p:nvSpPr>
        <p:spPr>
          <a:xfrm>
            <a:off x="6420255" y="4416357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  <p:pic>
        <p:nvPicPr>
          <p:cNvPr id="2" name="Nouvel enregistrement 53" descr="Nouvel enregistrement 53">
            <a:hlinkClick r:id="" action="ppaction://media"/>
            <a:extLst>
              <a:ext uri="{FF2B5EF4-FFF2-40B4-BE49-F238E27FC236}">
                <a16:creationId xmlns:a16="http://schemas.microsoft.com/office/drawing/2014/main" id="{911430F0-00D3-7043-AA21-9E8D0E971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5173" y="4825128"/>
            <a:ext cx="1876238" cy="18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4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 2" descr="IMG_248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15" y="5472288"/>
            <a:ext cx="1039284" cy="13857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FE7F8C2-49BD-0541-9BB2-0DF144E42502}"/>
              </a:ext>
            </a:extLst>
          </p:cNvPr>
          <p:cNvSpPr txBox="1"/>
          <p:nvPr/>
        </p:nvSpPr>
        <p:spPr>
          <a:xfrm>
            <a:off x="5505856" y="700391"/>
            <a:ext cx="33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est la couleur manquante?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7CF19E-75D1-6246-8069-A6993DD5D8B9}"/>
              </a:ext>
            </a:extLst>
          </p:cNvPr>
          <p:cNvSpPr txBox="1"/>
          <p:nvPr/>
        </p:nvSpPr>
        <p:spPr>
          <a:xfrm>
            <a:off x="6420255" y="4416357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  <p:pic>
        <p:nvPicPr>
          <p:cNvPr id="7" name="Nouvel enregistrement 54" descr="Nouvel enregistrement 54">
            <a:hlinkClick r:id="" action="ppaction://media"/>
            <a:extLst>
              <a:ext uri="{FF2B5EF4-FFF2-40B4-BE49-F238E27FC236}">
                <a16:creationId xmlns:a16="http://schemas.microsoft.com/office/drawing/2014/main" id="{63C104DB-8DFF-1948-AB14-C3BA03D2A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6329" y="4944918"/>
            <a:ext cx="1795556" cy="17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4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 2" descr="IMG_248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40" y="4719652"/>
            <a:ext cx="1603760" cy="21383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319340-3DCD-5A47-9C02-9F7F63AB8E74}"/>
              </a:ext>
            </a:extLst>
          </p:cNvPr>
          <p:cNvSpPr txBox="1"/>
          <p:nvPr/>
        </p:nvSpPr>
        <p:spPr>
          <a:xfrm>
            <a:off x="5505856" y="700391"/>
            <a:ext cx="33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est la couleur manquante?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3644AA-199A-744B-94F8-BAF8DEBAF6F9}"/>
              </a:ext>
            </a:extLst>
          </p:cNvPr>
          <p:cNvSpPr txBox="1"/>
          <p:nvPr/>
        </p:nvSpPr>
        <p:spPr>
          <a:xfrm>
            <a:off x="6420255" y="4416357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réponse:</a:t>
            </a:r>
          </a:p>
        </p:txBody>
      </p:sp>
      <p:pic>
        <p:nvPicPr>
          <p:cNvPr id="7" name="Nouvel enregistrement 55" descr="Nouvel enregistrement 55">
            <a:hlinkClick r:id="" action="ppaction://media"/>
            <a:extLst>
              <a:ext uri="{FF2B5EF4-FFF2-40B4-BE49-F238E27FC236}">
                <a16:creationId xmlns:a16="http://schemas.microsoft.com/office/drawing/2014/main" id="{3D5C78BA-2087-C048-8616-69EAC1AAD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8911" y="4560125"/>
            <a:ext cx="2222687" cy="22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</Words>
  <Application>Microsoft Macintosh PowerPoint</Application>
  <PresentationFormat>Affichage à l'écran (4:3)</PresentationFormat>
  <Paragraphs>10</Paragraphs>
  <Slides>6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Utilisateur Microsoft Office</cp:lastModifiedBy>
  <cp:revision>3</cp:revision>
  <dcterms:created xsi:type="dcterms:W3CDTF">2020-03-26T07:01:58Z</dcterms:created>
  <dcterms:modified xsi:type="dcterms:W3CDTF">2020-03-27T10:07:53Z</dcterms:modified>
</cp:coreProperties>
</file>