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2"/>
    <p:restoredTop sz="94705"/>
  </p:normalViewPr>
  <p:slideViewPr>
    <p:cSldViewPr snapToGrid="0" snapToObjects="1">
      <p:cViewPr varScale="1">
        <p:scale>
          <a:sx n="88" d="100"/>
          <a:sy n="88" d="100"/>
        </p:scale>
        <p:origin x="176" y="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CC07-922E-7A4B-B400-01423214CA76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DE1-3762-D24F-BFC8-ED25D5943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71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CC07-922E-7A4B-B400-01423214CA76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DE1-3762-D24F-BFC8-ED25D5943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53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CC07-922E-7A4B-B400-01423214CA76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DE1-3762-D24F-BFC8-ED25D5943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55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CC07-922E-7A4B-B400-01423214CA76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DE1-3762-D24F-BFC8-ED25D5943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99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CC07-922E-7A4B-B400-01423214CA76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DE1-3762-D24F-BFC8-ED25D5943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1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CC07-922E-7A4B-B400-01423214CA76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DE1-3762-D24F-BFC8-ED25D5943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18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CC07-922E-7A4B-B400-01423214CA76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DE1-3762-D24F-BFC8-ED25D5943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12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CC07-922E-7A4B-B400-01423214CA76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DE1-3762-D24F-BFC8-ED25D5943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24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CC07-922E-7A4B-B400-01423214CA76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DE1-3762-D24F-BFC8-ED25D5943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3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CC07-922E-7A4B-B400-01423214CA76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DE1-3762-D24F-BFC8-ED25D5943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21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CC07-922E-7A4B-B400-01423214CA76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DE1-3762-D24F-BFC8-ED25D5943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98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CC07-922E-7A4B-B400-01423214CA76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0DE1-3762-D24F-BFC8-ED25D5943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47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ouvel enregistrement 56" descr="Nouvel enregistrement 56">
            <a:hlinkClick r:id="" action="ppaction://media"/>
            <a:extLst>
              <a:ext uri="{FF2B5EF4-FFF2-40B4-BE49-F238E27FC236}">
                <a16:creationId xmlns:a16="http://schemas.microsoft.com/office/drawing/2014/main" id="{B4827D06-A2E0-A940-8BFC-49F1DC01E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93461" y="0"/>
            <a:ext cx="1676771" cy="1676771"/>
          </a:xfrm>
          <a:prstGeom prst="rect">
            <a:avLst/>
          </a:prstGeom>
        </p:spPr>
      </p:pic>
      <p:pic>
        <p:nvPicPr>
          <p:cNvPr id="4" name="Image 3" descr="IMG_2480.jpg">
            <a:extLst>
              <a:ext uri="{FF2B5EF4-FFF2-40B4-BE49-F238E27FC236}">
                <a16:creationId xmlns:a16="http://schemas.microsoft.com/office/drawing/2014/main" id="{D78B3D88-113E-7945-BC43-594DFE701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3" y="0"/>
            <a:ext cx="51435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591AA-9902-8243-A094-BC3168AEA6FE}"/>
              </a:ext>
            </a:extLst>
          </p:cNvPr>
          <p:cNvSpPr txBox="1"/>
          <p:nvPr/>
        </p:nvSpPr>
        <p:spPr>
          <a:xfrm>
            <a:off x="6959973" y="5573485"/>
            <a:ext cx="1553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visionner en mode « diaporama »</a:t>
            </a:r>
          </a:p>
        </p:txBody>
      </p:sp>
    </p:spTree>
    <p:extLst>
      <p:ext uri="{BB962C8B-B14F-4D97-AF65-F5344CB8AC3E}">
        <p14:creationId xmlns:p14="http://schemas.microsoft.com/office/powerpoint/2010/main" val="29504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49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2992" y="843819"/>
            <a:ext cx="6750539" cy="5062904"/>
          </a:xfrm>
          <a:prstGeom prst="rect">
            <a:avLst/>
          </a:prstGeom>
        </p:spPr>
      </p:pic>
      <p:pic>
        <p:nvPicPr>
          <p:cNvPr id="3" name="Image 2" descr="IMG_25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18" y="5107758"/>
            <a:ext cx="1312681" cy="175024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C96CC02-B017-2646-B67A-6BF0DC23B9A3}"/>
              </a:ext>
            </a:extLst>
          </p:cNvPr>
          <p:cNvSpPr txBox="1"/>
          <p:nvPr/>
        </p:nvSpPr>
        <p:spPr>
          <a:xfrm>
            <a:off x="5985164" y="1163782"/>
            <a:ext cx="1828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 est l’intrus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6AA37F-941A-724A-9475-00F37A368A6F}"/>
              </a:ext>
            </a:extLst>
          </p:cNvPr>
          <p:cNvSpPr txBox="1"/>
          <p:nvPr/>
        </p:nvSpPr>
        <p:spPr>
          <a:xfrm>
            <a:off x="6460177" y="4524499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réponse:</a:t>
            </a:r>
          </a:p>
        </p:txBody>
      </p:sp>
      <p:pic>
        <p:nvPicPr>
          <p:cNvPr id="6" name="Nouvel enregistrement 57" descr="Nouvel enregistrement 57">
            <a:hlinkClick r:id="" action="ppaction://media"/>
            <a:extLst>
              <a:ext uri="{FF2B5EF4-FFF2-40B4-BE49-F238E27FC236}">
                <a16:creationId xmlns:a16="http://schemas.microsoft.com/office/drawing/2014/main" id="{6891ADC6-53F1-3F4F-9011-8A55C41C0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59532" y="5115501"/>
            <a:ext cx="1474129" cy="14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49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Image 2" descr="IMG_25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50" y="5303132"/>
            <a:ext cx="1166150" cy="155486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08CD535-A030-FA49-B6F0-E0DFA9443486}"/>
              </a:ext>
            </a:extLst>
          </p:cNvPr>
          <p:cNvSpPr txBox="1"/>
          <p:nvPr/>
        </p:nvSpPr>
        <p:spPr>
          <a:xfrm>
            <a:off x="5985164" y="1163782"/>
            <a:ext cx="1828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 est l’intrus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97E144-2509-C745-BB2C-2E00BC8CAB6E}"/>
              </a:ext>
            </a:extLst>
          </p:cNvPr>
          <p:cNvSpPr txBox="1"/>
          <p:nvPr/>
        </p:nvSpPr>
        <p:spPr>
          <a:xfrm>
            <a:off x="6460177" y="4524499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réponse:</a:t>
            </a:r>
          </a:p>
        </p:txBody>
      </p:sp>
      <p:pic>
        <p:nvPicPr>
          <p:cNvPr id="6" name="Nouvel enregistrement 58" descr="Nouvel enregistrement 58">
            <a:hlinkClick r:id="" action="ppaction://media"/>
            <a:extLst>
              <a:ext uri="{FF2B5EF4-FFF2-40B4-BE49-F238E27FC236}">
                <a16:creationId xmlns:a16="http://schemas.microsoft.com/office/drawing/2014/main" id="{CEE6EC0C-ABBC-1545-9724-970FA0A70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4629" y="4893831"/>
            <a:ext cx="1905577" cy="19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49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Image 4" descr="IMG_25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4887839"/>
            <a:ext cx="1477620" cy="19701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C12B0EF-2F48-C94D-8FC0-94AF1CDD183B}"/>
              </a:ext>
            </a:extLst>
          </p:cNvPr>
          <p:cNvSpPr txBox="1"/>
          <p:nvPr/>
        </p:nvSpPr>
        <p:spPr>
          <a:xfrm>
            <a:off x="5985164" y="1163782"/>
            <a:ext cx="1828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 est l’intrus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D71A28-E611-264B-B3ED-F6BDCC01E916}"/>
              </a:ext>
            </a:extLst>
          </p:cNvPr>
          <p:cNvSpPr txBox="1"/>
          <p:nvPr/>
        </p:nvSpPr>
        <p:spPr>
          <a:xfrm>
            <a:off x="6460177" y="4524499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réponse:</a:t>
            </a:r>
          </a:p>
        </p:txBody>
      </p:sp>
      <p:pic>
        <p:nvPicPr>
          <p:cNvPr id="2" name="Nouvel enregistrement 59" descr="Nouvel enregistrement 59">
            <a:hlinkClick r:id="" action="ppaction://media"/>
            <a:extLst>
              <a:ext uri="{FF2B5EF4-FFF2-40B4-BE49-F238E27FC236}">
                <a16:creationId xmlns:a16="http://schemas.microsoft.com/office/drawing/2014/main" id="{052FF2CA-4161-8E47-8BF4-45D94CBE6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2561" y="4896602"/>
            <a:ext cx="1595231" cy="15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49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Image 2" descr="IMG_249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22" y="5034164"/>
            <a:ext cx="1367877" cy="182383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833E671-FCE3-BC49-B74F-FD24D1556F36}"/>
              </a:ext>
            </a:extLst>
          </p:cNvPr>
          <p:cNvSpPr txBox="1"/>
          <p:nvPr/>
        </p:nvSpPr>
        <p:spPr>
          <a:xfrm>
            <a:off x="5985164" y="1163782"/>
            <a:ext cx="1828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 est l’intrus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B719C9-E341-754B-BAF6-CD677C782C44}"/>
              </a:ext>
            </a:extLst>
          </p:cNvPr>
          <p:cNvSpPr txBox="1"/>
          <p:nvPr/>
        </p:nvSpPr>
        <p:spPr>
          <a:xfrm>
            <a:off x="6460177" y="4524499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réponse:</a:t>
            </a:r>
          </a:p>
        </p:txBody>
      </p:sp>
      <p:pic>
        <p:nvPicPr>
          <p:cNvPr id="6" name="Nouvel enregistrement 60" descr="Nouvel enregistrement 60">
            <a:hlinkClick r:id="" action="ppaction://media"/>
            <a:extLst>
              <a:ext uri="{FF2B5EF4-FFF2-40B4-BE49-F238E27FC236}">
                <a16:creationId xmlns:a16="http://schemas.microsoft.com/office/drawing/2014/main" id="{DD13D87F-5817-0E4A-8705-D1E6BE722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42074" y="4709165"/>
            <a:ext cx="2036206" cy="20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49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Image 2" descr="IMG_25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2460" y="5133272"/>
            <a:ext cx="1915530" cy="14366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858ECFC-4F54-724B-B2F4-20D014A25E6C}"/>
              </a:ext>
            </a:extLst>
          </p:cNvPr>
          <p:cNvSpPr txBox="1"/>
          <p:nvPr/>
        </p:nvSpPr>
        <p:spPr>
          <a:xfrm>
            <a:off x="5985164" y="1163782"/>
            <a:ext cx="1828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 est l’intrus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4FFF0C-8540-4F4A-B803-D73BFA13B97A}"/>
              </a:ext>
            </a:extLst>
          </p:cNvPr>
          <p:cNvSpPr txBox="1"/>
          <p:nvPr/>
        </p:nvSpPr>
        <p:spPr>
          <a:xfrm>
            <a:off x="6460177" y="4524499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réponse:</a:t>
            </a:r>
          </a:p>
        </p:txBody>
      </p:sp>
      <p:pic>
        <p:nvPicPr>
          <p:cNvPr id="6" name="Nouvel enregistrement 61" descr="Nouvel enregistrement 61">
            <a:hlinkClick r:id="" action="ppaction://media"/>
            <a:extLst>
              <a:ext uri="{FF2B5EF4-FFF2-40B4-BE49-F238E27FC236}">
                <a16:creationId xmlns:a16="http://schemas.microsoft.com/office/drawing/2014/main" id="{3125EEDC-C1E3-C848-9B40-8724A9F8AE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2529" y="4677702"/>
            <a:ext cx="2180297" cy="21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</Words>
  <Application>Microsoft Macintosh PowerPoint</Application>
  <PresentationFormat>Affichage à l'écran (4:3)</PresentationFormat>
  <Paragraphs>11</Paragraphs>
  <Slides>6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</dc:creator>
  <cp:lastModifiedBy>Utilisateur Microsoft Office</cp:lastModifiedBy>
  <cp:revision>3</cp:revision>
  <dcterms:created xsi:type="dcterms:W3CDTF">2020-03-26T07:08:51Z</dcterms:created>
  <dcterms:modified xsi:type="dcterms:W3CDTF">2020-03-27T10:14:50Z</dcterms:modified>
</cp:coreProperties>
</file>