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9"/>
    <p:restoredTop sz="94681"/>
  </p:normalViewPr>
  <p:slideViewPr>
    <p:cSldViewPr snapToGrid="0" snapToObjects="1">
      <p:cViewPr varScale="1">
        <p:scale>
          <a:sx n="94" d="100"/>
          <a:sy n="94" d="100"/>
        </p:scale>
        <p:origin x="19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2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69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44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3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4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3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7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0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B409-545A-2149-89E4-4F5CC868EBC0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DB6C-13A4-C145-9BDF-59E47A487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1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8709" y="-665755"/>
            <a:ext cx="5632261" cy="7509681"/>
          </a:xfrm>
          <a:prstGeom prst="rect">
            <a:avLst/>
          </a:prstGeom>
        </p:spPr>
      </p:pic>
      <p:pic>
        <p:nvPicPr>
          <p:cNvPr id="5" name="Nouvel enregistrement 42" descr="Nouvel enregistrement 42">
            <a:hlinkClick r:id="" action="ppaction://media"/>
            <a:extLst>
              <a:ext uri="{FF2B5EF4-FFF2-40B4-BE49-F238E27FC236}">
                <a16:creationId xmlns:a16="http://schemas.microsoft.com/office/drawing/2014/main" id="{DA5BB620-A000-E144-B6B3-485627A62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9680" y="272955"/>
            <a:ext cx="1784682" cy="1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69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70597" y="208128"/>
            <a:ext cx="8229600" cy="4525963"/>
          </a:xfrm>
        </p:spPr>
      </p:pic>
      <p:pic>
        <p:nvPicPr>
          <p:cNvPr id="3" name="Nouvel enregistrement 43" descr="Nouvel enregistrement 43">
            <a:hlinkClick r:id="" action="ppaction://media"/>
            <a:extLst>
              <a:ext uri="{FF2B5EF4-FFF2-40B4-BE49-F238E27FC236}">
                <a16:creationId xmlns:a16="http://schemas.microsoft.com/office/drawing/2014/main" id="{C43FE45F-EAA0-BD43-A1C0-5486FA22A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1742" y="4554703"/>
            <a:ext cx="2521661" cy="25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Affichage à l'écran (4:3)</PresentationFormat>
  <Paragraphs>0</Paragraphs>
  <Slides>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Utilisateur Microsoft Office</cp:lastModifiedBy>
  <cp:revision>2</cp:revision>
  <dcterms:created xsi:type="dcterms:W3CDTF">2020-03-24T12:41:02Z</dcterms:created>
  <dcterms:modified xsi:type="dcterms:W3CDTF">2020-03-24T13:22:45Z</dcterms:modified>
</cp:coreProperties>
</file>