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C12A0D-D3C8-469E-A0D2-C18569E7A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271934D-AA14-494E-997E-CFAABB224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5108EE-A166-44D2-AC43-41EB19FC0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D775-408A-42EA-9326-CBEC24FFFF05}" type="datetimeFigureOut">
              <a:rPr lang="fr-FR" smtClean="0"/>
              <a:t>03/04/2020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15BB52-B242-4EF5-B2D6-0F49001DB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5809BE-8658-4E1A-82B2-A499B122C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9EF8-6F69-4B70-8260-D8CAEF281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136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8C09BA-0C0F-41BC-A62E-CF969BAD3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2E63F0D-5CD7-4240-953E-EF09B634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D9DAC3-8177-48C0-B821-CEC40CB9B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D775-408A-42EA-9326-CBEC24FFFF05}" type="datetimeFigureOut">
              <a:rPr lang="fr-FR" smtClean="0"/>
              <a:t>03/04/2020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8590D1-69C6-44B2-83BB-0670FBEC6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743819-873A-4AF0-B816-301AA8BF2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9EF8-6F69-4B70-8260-D8CAEF281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82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94B258D-BC82-4EF0-A22F-2381EFF68C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5DEB2B0-0667-441D-8571-72FD793474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A1A548-8268-4497-B8BD-47A996474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D775-408A-42EA-9326-CBEC24FFFF05}" type="datetimeFigureOut">
              <a:rPr lang="fr-FR" smtClean="0"/>
              <a:t>03/04/2020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170F89-8D45-4B0E-AE8E-7E5326E0B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8B93C0-6D97-4324-B75B-15F8C90E9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9EF8-6F69-4B70-8260-D8CAEF281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541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3D3AEC-A820-41EB-934B-F40138163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EF9515-8A76-4415-BFE2-36D11344B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BE26FD-D2B3-4E07-87BC-2820F2186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D775-408A-42EA-9326-CBEC24FFFF05}" type="datetimeFigureOut">
              <a:rPr lang="fr-FR" smtClean="0"/>
              <a:t>03/04/2020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84F0CB-A054-43F8-9308-CE17FA218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419B7F-CF65-4D82-B89E-813CFE50B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9EF8-6F69-4B70-8260-D8CAEF281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33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A58992-DBDD-4B69-A38C-4BBA1A526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3FAA67-7BCE-4361-A996-FE0832474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9844BA-CFA7-4F79-9875-FE33EBFC0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D775-408A-42EA-9326-CBEC24FFFF05}" type="datetimeFigureOut">
              <a:rPr lang="fr-FR" smtClean="0"/>
              <a:t>03/04/2020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706CB2-7913-4600-835D-96A06DD71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667A76-06AB-470B-ADAD-8D3372551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9EF8-6F69-4B70-8260-D8CAEF281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10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DFE39-D3B4-4003-90E9-09F8FD1DB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63735B-84C2-4737-828E-CD130EC52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DBF891-4E41-4062-B42A-6ED6BA57B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4D7085-7E91-4A3B-B706-21B92D1F5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D775-408A-42EA-9326-CBEC24FFFF05}" type="datetimeFigureOut">
              <a:rPr lang="fr-FR" smtClean="0"/>
              <a:t>03/04/2020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34E525-2ADB-4D97-BC95-A6C777739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2C9DBA-8D72-4426-A9AA-40E37601E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9EF8-6F69-4B70-8260-D8CAEF281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010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441B9F-15F3-41CB-A201-7A690ECC1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AF989F-4C6B-481A-ABA4-CC76BE03D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600EC92-C517-4C84-BF87-2BE97D24F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70912B6-55E9-4C66-83FC-C171C024D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82313A8-9123-42E8-BA47-25418F5D55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8B3F6E-4A0E-4364-8BB2-4F1D18CA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D775-408A-42EA-9326-CBEC24FFFF05}" type="datetimeFigureOut">
              <a:rPr lang="fr-FR" smtClean="0"/>
              <a:t>03/04/2020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DCCD043-5D58-4168-9550-E7A858340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BA8B2CC-23B7-43A5-A184-E9A8B38C9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9EF8-6F69-4B70-8260-D8CAEF281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24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A65583-A3FB-4185-B3C8-93D95F892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82908BD-7737-463B-ADEC-D5A42AB1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D775-408A-42EA-9326-CBEC24FFFF05}" type="datetimeFigureOut">
              <a:rPr lang="fr-FR" smtClean="0"/>
              <a:t>03/04/2020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BD49171-7F06-4F63-AAA0-B5162B204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6389231-9C87-48A4-AFC2-9EA8E29CA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9EF8-6F69-4B70-8260-D8CAEF281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69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AE938CE-E5BD-4A3A-BFB3-77C857397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D775-408A-42EA-9326-CBEC24FFFF05}" type="datetimeFigureOut">
              <a:rPr lang="fr-FR" smtClean="0"/>
              <a:t>03/04/2020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55E96BE-A97F-4869-BF53-4EB2B9012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EB2F53-664F-4836-BBB8-5423A5F12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9EF8-6F69-4B70-8260-D8CAEF281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17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0EF87C-4574-45F9-B28D-F444E1877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3EDE6D-1516-4762-87E8-E62D058B7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559D34F-59EE-4329-A5B4-3D906748C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0C9BF9-76AE-450C-896C-74E4F7598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D775-408A-42EA-9326-CBEC24FFFF05}" type="datetimeFigureOut">
              <a:rPr lang="fr-FR" smtClean="0"/>
              <a:t>03/04/2020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AF3058-5E74-48B2-B827-A4629F25A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034308-A857-4FE7-A38D-4AE25464C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9EF8-6F69-4B70-8260-D8CAEF281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04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602B71-6AED-4710-ABF7-B9040E852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D34AD3E-3BF4-4550-BFE6-F9906EF67D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BBC3230-CD50-4886-94EB-287CAE385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15A64-2513-4DCD-92BF-849411ACA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D775-408A-42EA-9326-CBEC24FFFF05}" type="datetimeFigureOut">
              <a:rPr lang="fr-FR" smtClean="0"/>
              <a:t>03/04/2020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94D8E5-778F-4499-B362-185353EA9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8CAF36-86E3-4561-B291-B57D4BE03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9EF8-6F69-4B70-8260-D8CAEF281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282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3236D2A-9D43-412C-8781-E0C0481AB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5014CE-C604-4A11-B2FE-9D2D8E121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AD6253-50F3-4837-9B69-9F748361FA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BD775-408A-42EA-9326-CBEC24FFFF05}" type="datetimeFigureOut">
              <a:rPr lang="fr-FR" smtClean="0"/>
              <a:t>03/04/2020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ECC47F-67BC-43EE-847B-BD19706367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37D993-FEB8-4C13-9F4A-520E543AAC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D9EF8-6F69-4B70-8260-D8CAEF281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21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4a"/><Relationship Id="rId7" Type="http://schemas.microsoft.com/office/2007/relationships/media" Target="../media/media5.m4a"/><Relationship Id="rId12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openxmlformats.org/officeDocument/2006/relationships/slideLayout" Target="../slideLayouts/slideLayout2.xml"/><Relationship Id="rId5" Type="http://schemas.microsoft.com/office/2007/relationships/media" Target="../media/media4.m4a"/><Relationship Id="rId10" Type="http://schemas.openxmlformats.org/officeDocument/2006/relationships/audio" Target="../media/media6.m4a"/><Relationship Id="rId4" Type="http://schemas.openxmlformats.org/officeDocument/2006/relationships/audio" Target="../media/media3.m4a"/><Relationship Id="rId9" Type="http://schemas.microsoft.com/office/2007/relationships/media" Target="../media/media6.m4a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0E0C0C-35DA-4C03-AB16-D04E570696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5189" y="1979719"/>
            <a:ext cx="5566298" cy="2693353"/>
          </a:xfrm>
          <a:solidFill>
            <a:srgbClr val="FF33CC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b">
            <a:normAutofit/>
          </a:bodyPr>
          <a:lstStyle/>
          <a:p>
            <a:pPr algn="l"/>
            <a:r>
              <a:rPr lang="fr-FR" dirty="0">
                <a:solidFill>
                  <a:schemeClr val="bg1"/>
                </a:solidFill>
              </a:rPr>
              <a:t>     Bonjour les enfants! Je pense très fort à vous!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F33D289-2B34-4C98-A732-68D1CED58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1417" y="4750893"/>
            <a:ext cx="5051394" cy="1099491"/>
          </a:xfrm>
          <a:solidFill>
            <a:srgbClr val="FF66FF"/>
          </a:solidFill>
        </p:spPr>
        <p:txBody>
          <a:bodyPr anchor="t">
            <a:noAutofit/>
          </a:bodyPr>
          <a:lstStyle/>
          <a:p>
            <a:pPr algn="l"/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Maîtresse MARTINE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8414555-396D-4131-BC07-B5B3210597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5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Cœur 3">
            <a:extLst>
              <a:ext uri="{FF2B5EF4-FFF2-40B4-BE49-F238E27FC236}">
                <a16:creationId xmlns:a16="http://schemas.microsoft.com/office/drawing/2014/main" id="{DB84E856-704C-4051-A87E-2C044A74A4C6}"/>
              </a:ext>
            </a:extLst>
          </p:cNvPr>
          <p:cNvSpPr/>
          <p:nvPr/>
        </p:nvSpPr>
        <p:spPr>
          <a:xfrm rot="1708454">
            <a:off x="4303291" y="428710"/>
            <a:ext cx="1348823" cy="1099484"/>
          </a:xfrm>
          <a:prstGeom prst="hear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Cœur 10">
            <a:extLst>
              <a:ext uri="{FF2B5EF4-FFF2-40B4-BE49-F238E27FC236}">
                <a16:creationId xmlns:a16="http://schemas.microsoft.com/office/drawing/2014/main" id="{C7AF87AB-B496-4904-B0E7-CCC9AC821119}"/>
              </a:ext>
            </a:extLst>
          </p:cNvPr>
          <p:cNvSpPr/>
          <p:nvPr/>
        </p:nvSpPr>
        <p:spPr>
          <a:xfrm rot="1092404">
            <a:off x="4682739" y="2312767"/>
            <a:ext cx="648070" cy="686875"/>
          </a:xfrm>
          <a:prstGeom prst="hear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128D822-EA96-4ACF-AE87-ACE437224B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59393" y="23233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42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60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9DC6F8-9C50-413E-A289-E5DABE8B2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Sauras-tu retrouver ton prénom? Et celui de tes camarades? 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EE20A0A6-367B-47E4-B5FA-BD74EDA14E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470231"/>
              </p:ext>
            </p:extLst>
          </p:nvPr>
        </p:nvGraphicFramePr>
        <p:xfrm>
          <a:off x="2517559" y="2760362"/>
          <a:ext cx="1393795" cy="3403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3795">
                  <a:extLst>
                    <a:ext uri="{9D8B030D-6E8A-4147-A177-3AD203B41FA5}">
                      <a16:colId xmlns:a16="http://schemas.microsoft.com/office/drawing/2014/main" val="3184396173"/>
                    </a:ext>
                  </a:extLst>
                </a:gridCol>
              </a:tblGrid>
              <a:tr h="680665">
                <a:tc>
                  <a:txBody>
                    <a:bodyPr/>
                    <a:lstStyle/>
                    <a:p>
                      <a:pPr hangingPunct="0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fr-FR" sz="3200" kern="1400" dirty="0">
                          <a:effectLst/>
                          <a:latin typeface="Cursive standard" pitchFamily="2" charset="0"/>
                          <a:cs typeface="Arial" panose="020B0604020202020204" pitchFamily="34" charset="0"/>
                        </a:rPr>
                        <a:t>Paul</a:t>
                      </a:r>
                      <a:endParaRPr lang="fr-FR" sz="3200" kern="1400" dirty="0">
                        <a:solidFill>
                          <a:srgbClr val="000000"/>
                        </a:solidFill>
                        <a:effectLst/>
                        <a:latin typeface="Cursive standard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515258"/>
                  </a:ext>
                </a:extLst>
              </a:tr>
              <a:tr h="680665">
                <a:tc>
                  <a:txBody>
                    <a:bodyPr/>
                    <a:lstStyle/>
                    <a:p>
                      <a:pPr hangingPunct="0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fr-FR" sz="3200" kern="1400" dirty="0">
                          <a:effectLst/>
                          <a:latin typeface="Cursive standard" pitchFamily="2" charset="0"/>
                          <a:cs typeface="Arial" panose="020B0604020202020204" pitchFamily="34" charset="0"/>
                        </a:rPr>
                        <a:t>Moussa</a:t>
                      </a:r>
                      <a:endParaRPr lang="fr-FR" sz="3200" kern="1400" dirty="0">
                        <a:solidFill>
                          <a:srgbClr val="000000"/>
                        </a:solidFill>
                        <a:effectLst/>
                        <a:latin typeface="Cursive standard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849973"/>
                  </a:ext>
                </a:extLst>
              </a:tr>
              <a:tr h="680665">
                <a:tc>
                  <a:txBody>
                    <a:bodyPr/>
                    <a:lstStyle/>
                    <a:p>
                      <a:pPr hangingPunct="0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fr-FR" sz="3200" kern="1400" dirty="0">
                          <a:effectLst/>
                          <a:latin typeface="Cursive standard" pitchFamily="2" charset="0"/>
                          <a:cs typeface="Arial" panose="020B0604020202020204" pitchFamily="34" charset="0"/>
                        </a:rPr>
                        <a:t>Raphaël</a:t>
                      </a:r>
                      <a:endParaRPr lang="fr-FR" sz="3200" kern="1400" dirty="0">
                        <a:solidFill>
                          <a:srgbClr val="000000"/>
                        </a:solidFill>
                        <a:effectLst/>
                        <a:latin typeface="Cursive standard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763952"/>
                  </a:ext>
                </a:extLst>
              </a:tr>
              <a:tr h="680665">
                <a:tc>
                  <a:txBody>
                    <a:bodyPr/>
                    <a:lstStyle/>
                    <a:p>
                      <a:pPr hangingPunct="0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fr-FR" sz="3200" kern="1400" dirty="0">
                          <a:effectLst/>
                          <a:latin typeface="Cursive standard" pitchFamily="2" charset="0"/>
                          <a:cs typeface="Arial" panose="020B0604020202020204" pitchFamily="34" charset="0"/>
                        </a:rPr>
                        <a:t>Cyril</a:t>
                      </a:r>
                      <a:endParaRPr lang="fr-FR" sz="3200" kern="1400" dirty="0">
                        <a:solidFill>
                          <a:srgbClr val="000000"/>
                        </a:solidFill>
                        <a:effectLst/>
                        <a:latin typeface="Cursive standard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669167"/>
                  </a:ext>
                </a:extLst>
              </a:tr>
              <a:tr h="680665">
                <a:tc>
                  <a:txBody>
                    <a:bodyPr/>
                    <a:lstStyle/>
                    <a:p>
                      <a:pPr hangingPunct="0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fr-FR" sz="3200" kern="1400" dirty="0">
                          <a:effectLst/>
                          <a:latin typeface="Cursive standard" pitchFamily="2" charset="0"/>
                          <a:cs typeface="Arial" panose="020B0604020202020204" pitchFamily="34" charset="0"/>
                        </a:rPr>
                        <a:t>Côme</a:t>
                      </a:r>
                      <a:endParaRPr lang="fr-FR" sz="3200" kern="1400" dirty="0">
                        <a:solidFill>
                          <a:srgbClr val="000000"/>
                        </a:solidFill>
                        <a:effectLst/>
                        <a:latin typeface="Cursive standard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532536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BE256485-A0FC-4DED-BBA7-1979BC3D8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862428"/>
              </p:ext>
            </p:extLst>
          </p:nvPr>
        </p:nvGraphicFramePr>
        <p:xfrm>
          <a:off x="4518734" y="2760362"/>
          <a:ext cx="1657337" cy="38842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7337">
                  <a:extLst>
                    <a:ext uri="{9D8B030D-6E8A-4147-A177-3AD203B41FA5}">
                      <a16:colId xmlns:a16="http://schemas.microsoft.com/office/drawing/2014/main" val="4163205048"/>
                    </a:ext>
                  </a:extLst>
                </a:gridCol>
              </a:tblGrid>
              <a:tr h="611509">
                <a:tc>
                  <a:txBody>
                    <a:bodyPr/>
                    <a:lstStyle/>
                    <a:p>
                      <a:pPr hangingPunct="0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fr-FR" sz="3600" kern="1400" dirty="0">
                          <a:effectLst/>
                          <a:latin typeface="Cursive standard" pitchFamily="2" charset="0"/>
                          <a:cs typeface="Arial" panose="020B0604020202020204" pitchFamily="34" charset="0"/>
                        </a:rPr>
                        <a:t>Antoine</a:t>
                      </a:r>
                      <a:endParaRPr lang="fr-FR" sz="3600" kern="1400" dirty="0">
                        <a:solidFill>
                          <a:srgbClr val="000000"/>
                        </a:solidFill>
                        <a:effectLst/>
                        <a:latin typeface="Cursive standard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014786"/>
                  </a:ext>
                </a:extLst>
              </a:tr>
              <a:tr h="558363">
                <a:tc>
                  <a:txBody>
                    <a:bodyPr/>
                    <a:lstStyle/>
                    <a:p>
                      <a:pPr hangingPunct="0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fr-FR" sz="3600" kern="1400" dirty="0">
                          <a:effectLst/>
                          <a:latin typeface="Cursive standard" pitchFamily="2" charset="0"/>
                          <a:cs typeface="Arial" panose="020B0604020202020204" pitchFamily="34" charset="0"/>
                        </a:rPr>
                        <a:t>Tiphaine</a:t>
                      </a:r>
                      <a:endParaRPr lang="fr-FR" sz="3600" kern="1400" dirty="0">
                        <a:solidFill>
                          <a:srgbClr val="000000"/>
                        </a:solidFill>
                        <a:effectLst/>
                        <a:latin typeface="Cursive standard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203586"/>
                  </a:ext>
                </a:extLst>
              </a:tr>
              <a:tr h="558363">
                <a:tc>
                  <a:txBody>
                    <a:bodyPr/>
                    <a:lstStyle/>
                    <a:p>
                      <a:pPr hangingPunct="0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fr-FR" sz="3600" kern="1400" dirty="0">
                          <a:solidFill>
                            <a:schemeClr val="tx1"/>
                          </a:solidFill>
                          <a:effectLst/>
                          <a:latin typeface="Cursive standard" pitchFamily="2" charset="0"/>
                          <a:cs typeface="Arial" panose="020B0604020202020204" pitchFamily="34" charset="0"/>
                        </a:rPr>
                        <a:t>Livia</a:t>
                      </a:r>
                      <a:endParaRPr lang="fr-FR" sz="3600" kern="1400" dirty="0">
                        <a:solidFill>
                          <a:schemeClr val="tx1"/>
                        </a:solidFill>
                        <a:effectLst/>
                        <a:latin typeface="Cursive standard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416380"/>
                  </a:ext>
                </a:extLst>
              </a:tr>
              <a:tr h="558363">
                <a:tc>
                  <a:txBody>
                    <a:bodyPr/>
                    <a:lstStyle/>
                    <a:p>
                      <a:pPr hangingPunct="0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fr-FR" sz="3600" kern="1400" dirty="0" err="1">
                          <a:effectLst/>
                          <a:latin typeface="Cursive standard" pitchFamily="2" charset="0"/>
                          <a:cs typeface="Arial" panose="020B0604020202020204" pitchFamily="34" charset="0"/>
                        </a:rPr>
                        <a:t>Louenn</a:t>
                      </a:r>
                      <a:endParaRPr lang="fr-FR" sz="3600" kern="1400" dirty="0">
                        <a:solidFill>
                          <a:srgbClr val="000000"/>
                        </a:solidFill>
                        <a:effectLst/>
                        <a:latin typeface="Cursive standard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798939"/>
                  </a:ext>
                </a:extLst>
              </a:tr>
              <a:tr h="558363">
                <a:tc>
                  <a:txBody>
                    <a:bodyPr/>
                    <a:lstStyle/>
                    <a:p>
                      <a:pPr hangingPunct="0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fr-FR" sz="3600" kern="1400" dirty="0" err="1">
                          <a:effectLst/>
                          <a:latin typeface="Cursive standard" pitchFamily="2" charset="0"/>
                          <a:cs typeface="Arial" panose="020B0604020202020204" pitchFamily="34" charset="0"/>
                        </a:rPr>
                        <a:t>Aksel</a:t>
                      </a:r>
                      <a:endParaRPr lang="fr-FR" sz="3600" kern="1400" dirty="0">
                        <a:solidFill>
                          <a:srgbClr val="000000"/>
                        </a:solidFill>
                        <a:effectLst/>
                        <a:latin typeface="Cursive standard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619154"/>
                  </a:ext>
                </a:extLst>
              </a:tr>
              <a:tr h="558363">
                <a:tc>
                  <a:txBody>
                    <a:bodyPr/>
                    <a:lstStyle/>
                    <a:p>
                      <a:pPr hangingPunct="0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fr-FR" sz="3600" kern="1400" dirty="0">
                          <a:effectLst/>
                          <a:latin typeface="Cursive standard" pitchFamily="2" charset="0"/>
                          <a:cs typeface="Arial" panose="020B0604020202020204" pitchFamily="34" charset="0"/>
                        </a:rPr>
                        <a:t>Arame</a:t>
                      </a:r>
                      <a:endParaRPr lang="fr-FR" sz="3600" kern="1400" dirty="0">
                        <a:solidFill>
                          <a:srgbClr val="000000"/>
                        </a:solidFill>
                        <a:effectLst/>
                        <a:latin typeface="Cursive standard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118678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577E1C33-B3A9-4F3F-B30A-3DA8F51CB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369746"/>
              </p:ext>
            </p:extLst>
          </p:nvPr>
        </p:nvGraphicFramePr>
        <p:xfrm>
          <a:off x="488273" y="2760027"/>
          <a:ext cx="1652728" cy="35593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2728">
                  <a:extLst>
                    <a:ext uri="{9D8B030D-6E8A-4147-A177-3AD203B41FA5}">
                      <a16:colId xmlns:a16="http://schemas.microsoft.com/office/drawing/2014/main" val="1628057263"/>
                    </a:ext>
                  </a:extLst>
                </a:gridCol>
              </a:tblGrid>
              <a:tr h="711871">
                <a:tc>
                  <a:txBody>
                    <a:bodyPr/>
                    <a:lstStyle/>
                    <a:p>
                      <a:pPr hangingPunct="0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fr-FR" sz="3200" kern="1400" dirty="0">
                          <a:effectLst/>
                          <a:latin typeface="Cursive standard" pitchFamily="2" charset="0"/>
                          <a:cs typeface="Arial" panose="020B0604020202020204" pitchFamily="34" charset="0"/>
                        </a:rPr>
                        <a:t>Charly</a:t>
                      </a:r>
                      <a:endParaRPr lang="fr-FR" sz="3200" kern="1400" dirty="0">
                        <a:solidFill>
                          <a:srgbClr val="000000"/>
                        </a:solidFill>
                        <a:effectLst/>
                        <a:latin typeface="Cursive standard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825701"/>
                  </a:ext>
                </a:extLst>
              </a:tr>
              <a:tr h="711871">
                <a:tc>
                  <a:txBody>
                    <a:bodyPr/>
                    <a:lstStyle/>
                    <a:p>
                      <a:pPr hangingPunct="0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fr-FR" sz="3200" kern="1400" dirty="0">
                          <a:effectLst/>
                          <a:latin typeface="Cursive standard" pitchFamily="2" charset="0"/>
                          <a:cs typeface="Arial" panose="020B0604020202020204" pitchFamily="34" charset="0"/>
                        </a:rPr>
                        <a:t>Serena</a:t>
                      </a:r>
                      <a:endParaRPr lang="fr-FR" sz="3200" kern="1400" dirty="0">
                        <a:solidFill>
                          <a:srgbClr val="000000"/>
                        </a:solidFill>
                        <a:effectLst/>
                        <a:latin typeface="Cursive standard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254668"/>
                  </a:ext>
                </a:extLst>
              </a:tr>
              <a:tr h="711871">
                <a:tc>
                  <a:txBody>
                    <a:bodyPr/>
                    <a:lstStyle/>
                    <a:p>
                      <a:pPr hangingPunct="0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fr-FR" sz="3200" kern="1400" dirty="0">
                          <a:effectLst/>
                          <a:latin typeface="Cursive standard" pitchFamily="2" charset="0"/>
                          <a:cs typeface="Arial" panose="020B0604020202020204" pitchFamily="34" charset="0"/>
                        </a:rPr>
                        <a:t>Robin</a:t>
                      </a:r>
                      <a:endParaRPr lang="fr-FR" sz="3200" kern="1400" dirty="0">
                        <a:solidFill>
                          <a:srgbClr val="000000"/>
                        </a:solidFill>
                        <a:effectLst/>
                        <a:latin typeface="Cursive standard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419640"/>
                  </a:ext>
                </a:extLst>
              </a:tr>
              <a:tr h="711871">
                <a:tc>
                  <a:txBody>
                    <a:bodyPr/>
                    <a:lstStyle/>
                    <a:p>
                      <a:pPr hangingPunct="0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fr-FR" sz="3200" kern="1400" dirty="0">
                          <a:effectLst/>
                          <a:latin typeface="Cursive standard" pitchFamily="2" charset="0"/>
                          <a:cs typeface="Arial" panose="020B0604020202020204" pitchFamily="34" charset="0"/>
                        </a:rPr>
                        <a:t>Hyacinthe</a:t>
                      </a:r>
                      <a:endParaRPr lang="fr-FR" sz="3200" kern="1400" dirty="0">
                        <a:solidFill>
                          <a:srgbClr val="000000"/>
                        </a:solidFill>
                        <a:effectLst/>
                        <a:latin typeface="Cursive standard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582658"/>
                  </a:ext>
                </a:extLst>
              </a:tr>
              <a:tr h="711871">
                <a:tc>
                  <a:txBody>
                    <a:bodyPr/>
                    <a:lstStyle/>
                    <a:p>
                      <a:pPr hangingPunct="0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fr-FR" sz="3200" kern="1400" dirty="0">
                          <a:effectLst/>
                          <a:latin typeface="Cursive standard" pitchFamily="2" charset="0"/>
                          <a:cs typeface="Arial" panose="020B0604020202020204" pitchFamily="34" charset="0"/>
                        </a:rPr>
                        <a:t>Mathilde</a:t>
                      </a:r>
                      <a:endParaRPr lang="fr-FR" sz="3200" kern="1400" dirty="0">
                        <a:solidFill>
                          <a:srgbClr val="000000"/>
                        </a:solidFill>
                        <a:effectLst/>
                        <a:latin typeface="Cursive standard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561868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79DB5601-0F0F-439F-8816-CD4EF7315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155927"/>
              </p:ext>
            </p:extLst>
          </p:nvPr>
        </p:nvGraphicFramePr>
        <p:xfrm>
          <a:off x="7249794" y="2760027"/>
          <a:ext cx="2031096" cy="33107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1096">
                  <a:extLst>
                    <a:ext uri="{9D8B030D-6E8A-4147-A177-3AD203B41FA5}">
                      <a16:colId xmlns:a16="http://schemas.microsoft.com/office/drawing/2014/main" val="1842335878"/>
                    </a:ext>
                  </a:extLst>
                </a:gridCol>
              </a:tblGrid>
              <a:tr h="472959">
                <a:tc>
                  <a:txBody>
                    <a:bodyPr/>
                    <a:lstStyle/>
                    <a:p>
                      <a:pPr hangingPunct="0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fr-FR" sz="240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LOUIS</a:t>
                      </a:r>
                      <a:endParaRPr lang="fr-FR" sz="24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080429"/>
                  </a:ext>
                </a:extLst>
              </a:tr>
              <a:tr h="472959">
                <a:tc>
                  <a:txBody>
                    <a:bodyPr/>
                    <a:lstStyle/>
                    <a:p>
                      <a:pPr hangingPunct="0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fr-FR" sz="240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CONSTANCE</a:t>
                      </a:r>
                      <a:endParaRPr lang="fr-FR" sz="24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819280"/>
                  </a:ext>
                </a:extLst>
              </a:tr>
              <a:tr h="472959">
                <a:tc>
                  <a:txBody>
                    <a:bodyPr/>
                    <a:lstStyle/>
                    <a:p>
                      <a:pPr hangingPunct="0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fr-FR" sz="240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ELISE H.</a:t>
                      </a:r>
                      <a:endParaRPr lang="fr-FR" sz="24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230930"/>
                  </a:ext>
                </a:extLst>
              </a:tr>
              <a:tr h="472959">
                <a:tc>
                  <a:txBody>
                    <a:bodyPr/>
                    <a:lstStyle/>
                    <a:p>
                      <a:pPr hangingPunct="0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fr-FR" sz="240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VICTORIA</a:t>
                      </a:r>
                      <a:endParaRPr lang="fr-FR" sz="24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831747"/>
                  </a:ext>
                </a:extLst>
              </a:tr>
              <a:tr h="472959">
                <a:tc>
                  <a:txBody>
                    <a:bodyPr/>
                    <a:lstStyle/>
                    <a:p>
                      <a:pPr hangingPunct="0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fr-FR" sz="240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PAUL</a:t>
                      </a:r>
                      <a:endParaRPr lang="fr-FR" sz="24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466433"/>
                  </a:ext>
                </a:extLst>
              </a:tr>
              <a:tr h="472959">
                <a:tc>
                  <a:txBody>
                    <a:bodyPr/>
                    <a:lstStyle/>
                    <a:p>
                      <a:pPr hangingPunct="0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fr-FR" sz="240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ELISE W.</a:t>
                      </a:r>
                      <a:endParaRPr lang="fr-FR" sz="24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87334"/>
                  </a:ext>
                </a:extLst>
              </a:tr>
              <a:tr h="472959">
                <a:tc>
                  <a:txBody>
                    <a:bodyPr/>
                    <a:lstStyle/>
                    <a:p>
                      <a:pPr hangingPunct="0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fr-FR" sz="240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JULIE</a:t>
                      </a:r>
                      <a:endParaRPr lang="fr-FR" sz="24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795929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F322F3D9-0CE6-4FAB-8AE1-4B26B4D7C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079083"/>
              </p:ext>
            </p:extLst>
          </p:nvPr>
        </p:nvGraphicFramePr>
        <p:xfrm>
          <a:off x="9959262" y="2760027"/>
          <a:ext cx="1874672" cy="37667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4672">
                  <a:extLst>
                    <a:ext uri="{9D8B030D-6E8A-4147-A177-3AD203B41FA5}">
                      <a16:colId xmlns:a16="http://schemas.microsoft.com/office/drawing/2014/main" val="1285372369"/>
                    </a:ext>
                  </a:extLst>
                </a:gridCol>
              </a:tblGrid>
              <a:tr h="345422">
                <a:tc>
                  <a:txBody>
                    <a:bodyPr/>
                    <a:lstStyle/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226993"/>
                  </a:ext>
                </a:extLst>
              </a:tr>
              <a:tr h="566826">
                <a:tc>
                  <a:txBody>
                    <a:bodyPr/>
                    <a:lstStyle/>
                    <a:p>
                      <a:pPr hangingPunct="0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fr-FR" sz="240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SARAH</a:t>
                      </a:r>
                      <a:endParaRPr lang="fr-FR" sz="24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717891"/>
                  </a:ext>
                </a:extLst>
              </a:tr>
              <a:tr h="566826">
                <a:tc>
                  <a:txBody>
                    <a:bodyPr/>
                    <a:lstStyle/>
                    <a:p>
                      <a:pPr hangingPunct="0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fr-FR" sz="240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AMANDINE</a:t>
                      </a:r>
                      <a:endParaRPr lang="fr-FR" sz="24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429787"/>
                  </a:ext>
                </a:extLst>
              </a:tr>
              <a:tr h="566826">
                <a:tc>
                  <a:txBody>
                    <a:bodyPr/>
                    <a:lstStyle/>
                    <a:p>
                      <a:pPr hangingPunct="0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fr-FR" sz="240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KARL</a:t>
                      </a:r>
                      <a:endParaRPr lang="fr-FR" sz="24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432985"/>
                  </a:ext>
                </a:extLst>
              </a:tr>
              <a:tr h="566826">
                <a:tc>
                  <a:txBody>
                    <a:bodyPr/>
                    <a:lstStyle/>
                    <a:p>
                      <a:pPr hangingPunct="0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fr-FR" sz="240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GIULIAN</a:t>
                      </a:r>
                      <a:endParaRPr lang="fr-FR" sz="24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264682"/>
                  </a:ext>
                </a:extLst>
              </a:tr>
              <a:tr h="566826">
                <a:tc>
                  <a:txBody>
                    <a:bodyPr/>
                    <a:lstStyle/>
                    <a:p>
                      <a:pPr hangingPunct="0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fr-FR" sz="240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AUGUSTE</a:t>
                      </a:r>
                      <a:endParaRPr lang="fr-FR" sz="24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000535"/>
                  </a:ext>
                </a:extLst>
              </a:tr>
              <a:tr h="566826">
                <a:tc>
                  <a:txBody>
                    <a:bodyPr/>
                    <a:lstStyle/>
                    <a:p>
                      <a:pPr hangingPunct="0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fr-FR" sz="240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CHARLOTTE</a:t>
                      </a:r>
                      <a:endParaRPr lang="fr-FR" sz="24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827968"/>
                  </a:ext>
                </a:extLst>
              </a:tr>
            </a:tbl>
          </a:graphicData>
        </a:graphic>
      </p:graphicFrame>
      <p:pic>
        <p:nvPicPr>
          <p:cNvPr id="9" name="GROUPE VERT">
            <a:hlinkClick r:id="" action="ppaction://media"/>
            <a:extLst>
              <a:ext uri="{FF2B5EF4-FFF2-40B4-BE49-F238E27FC236}">
                <a16:creationId xmlns:a16="http://schemas.microsoft.com/office/drawing/2014/main" id="{A9100FBA-87D8-4D84-8FA6-68FD42286A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78526" y="1709446"/>
            <a:ext cx="487363" cy="487363"/>
          </a:xfrm>
          <a:prstGeom prst="rect">
            <a:avLst/>
          </a:prstGeom>
        </p:spPr>
      </p:pic>
      <p:pic>
        <p:nvPicPr>
          <p:cNvPr id="10" name="BLEU">
            <a:hlinkClick r:id="" action="ppaction://media"/>
            <a:extLst>
              <a:ext uri="{FF2B5EF4-FFF2-40B4-BE49-F238E27FC236}">
                <a16:creationId xmlns:a16="http://schemas.microsoft.com/office/drawing/2014/main" id="{130E96ED-BA13-4D6E-AD6F-E6E4E8FBB6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970774" y="1709447"/>
            <a:ext cx="487363" cy="487363"/>
          </a:xfrm>
          <a:prstGeom prst="rect">
            <a:avLst/>
          </a:prstGeom>
        </p:spPr>
      </p:pic>
      <p:pic>
        <p:nvPicPr>
          <p:cNvPr id="11" name="JAUNE">
            <a:hlinkClick r:id="" action="ppaction://media"/>
            <a:extLst>
              <a:ext uri="{FF2B5EF4-FFF2-40B4-BE49-F238E27FC236}">
                <a16:creationId xmlns:a16="http://schemas.microsoft.com/office/drawing/2014/main" id="{2528789F-8339-4512-88B5-4B2F408C659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192668" y="1736119"/>
            <a:ext cx="487363" cy="487363"/>
          </a:xfrm>
          <a:prstGeom prst="rect">
            <a:avLst/>
          </a:prstGeom>
        </p:spPr>
      </p:pic>
      <p:pic>
        <p:nvPicPr>
          <p:cNvPr id="12" name="VIOLET">
            <a:hlinkClick r:id="" action="ppaction://media"/>
            <a:extLst>
              <a:ext uri="{FF2B5EF4-FFF2-40B4-BE49-F238E27FC236}">
                <a16:creationId xmlns:a16="http://schemas.microsoft.com/office/drawing/2014/main" id="{C556F416-51D6-4D11-9B82-064C5B94D28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49274" y="1737994"/>
            <a:ext cx="487363" cy="487363"/>
          </a:xfrm>
          <a:prstGeom prst="rect">
            <a:avLst/>
          </a:prstGeom>
        </p:spPr>
      </p:pic>
      <p:pic>
        <p:nvPicPr>
          <p:cNvPr id="13" name="ORANGE">
            <a:hlinkClick r:id="" action="ppaction://media"/>
            <a:extLst>
              <a:ext uri="{FF2B5EF4-FFF2-40B4-BE49-F238E27FC236}">
                <a16:creationId xmlns:a16="http://schemas.microsoft.com/office/drawing/2014/main" id="{E1120D95-CB99-4BC7-A3AF-84A79372A73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530802" y="17379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5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3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88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99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06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AEA10-69F2-4211-A801-6195E7F4C4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2B72A3B-316A-4698-8B37-0EB488C25A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7266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58</Words>
  <Application>Microsoft Office PowerPoint</Application>
  <PresentationFormat>Grand écran</PresentationFormat>
  <Paragraphs>32</Paragraphs>
  <Slides>3</Slides>
  <Notes>0</Notes>
  <HiddenSlides>0</HiddenSlides>
  <MMClips>6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Cursive standard</vt:lpstr>
      <vt:lpstr>Thème Office</vt:lpstr>
      <vt:lpstr>     Bonjour les enfants! Je pense très fort à vous!</vt:lpstr>
      <vt:lpstr>Sauras-tu retrouver ton prénom? Et celui de tes camarades?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Coucou les enfants! J’espère que vous allez bien.  Maîtresse Martine</dc:title>
  <dc:creator>MARTINE</dc:creator>
  <cp:lastModifiedBy>MARTINE</cp:lastModifiedBy>
  <cp:revision>10</cp:revision>
  <dcterms:created xsi:type="dcterms:W3CDTF">2020-04-02T14:17:26Z</dcterms:created>
  <dcterms:modified xsi:type="dcterms:W3CDTF">2020-04-03T14:28:44Z</dcterms:modified>
</cp:coreProperties>
</file>