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600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jpeg"/><Relationship Id="rId12" Type="http://schemas.openxmlformats.org/officeDocument/2006/relationships/image" Target="../media/image3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jpeg"/><Relationship Id="rId11" Type="http://schemas.openxmlformats.org/officeDocument/2006/relationships/image" Target="../media/image29.png"/><Relationship Id="rId5" Type="http://schemas.openxmlformats.org/officeDocument/2006/relationships/image" Target="../media/image4.jpeg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openxmlformats.org/officeDocument/2006/relationships/image" Target="../media/image27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12987E-B192-4055-8B88-EC35B274A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0758" y="167973"/>
            <a:ext cx="5173899" cy="1646302"/>
          </a:xfrm>
        </p:spPr>
        <p:txBody>
          <a:bodyPr/>
          <a:lstStyle/>
          <a:p>
            <a:r>
              <a:rPr lang="fr-FR" sz="6600" dirty="0" err="1">
                <a:solidFill>
                  <a:srgbClr val="C00000"/>
                </a:solidFill>
              </a:rPr>
              <a:t>Danke</a:t>
            </a:r>
            <a:r>
              <a:rPr lang="fr-FR" sz="6600" dirty="0">
                <a:solidFill>
                  <a:schemeClr val="bg1"/>
                </a:solidFill>
              </a:rPr>
              <a:t> </a:t>
            </a:r>
            <a:r>
              <a:rPr lang="fr-FR" sz="6600" dirty="0" err="1">
                <a:solidFill>
                  <a:schemeClr val="bg1"/>
                </a:solidFill>
              </a:rPr>
              <a:t>sagen</a:t>
            </a:r>
            <a:endParaRPr lang="fr-FR" sz="6600" dirty="0">
              <a:solidFill>
                <a:schemeClr val="bg1"/>
              </a:solidFill>
            </a:endParaRPr>
          </a:p>
        </p:txBody>
      </p:sp>
      <p:pic>
        <p:nvPicPr>
          <p:cNvPr id="9" name="Image 8" descr="Une image contenant planche, table, gâteau&#10;&#10;Description générée automatiquement">
            <a:extLst>
              <a:ext uri="{FF2B5EF4-FFF2-40B4-BE49-F238E27FC236}">
                <a16:creationId xmlns:a16="http://schemas.microsoft.com/office/drawing/2014/main" id="{D293FAA4-4865-4AB4-B12C-4C59DA1546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6" t="5203" r="13984" b="6342"/>
          <a:stretch/>
        </p:blipFill>
        <p:spPr>
          <a:xfrm rot="21132366">
            <a:off x="1421669" y="2361653"/>
            <a:ext cx="2966225" cy="334777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11D62F0-03D0-496A-B88D-E215E028D2B1}"/>
              </a:ext>
            </a:extLst>
          </p:cNvPr>
          <p:cNvSpPr txBox="1"/>
          <p:nvPr/>
        </p:nvSpPr>
        <p:spPr>
          <a:xfrm rot="21122490">
            <a:off x="3936434" y="2841058"/>
            <a:ext cx="65922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0" dirty="0">
                <a:solidFill>
                  <a:srgbClr val="FFC000"/>
                </a:solidFill>
              </a:rPr>
              <a:t>A</a:t>
            </a:r>
            <a:r>
              <a:rPr lang="fr-FR" sz="14000" dirty="0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fr-FR" sz="14000" dirty="0">
                <a:solidFill>
                  <a:srgbClr val="FF0000"/>
                </a:solidFill>
              </a:rPr>
              <a:t>K</a:t>
            </a:r>
            <a:r>
              <a:rPr lang="fr-FR" sz="14000" dirty="0">
                <a:solidFill>
                  <a:srgbClr val="002060"/>
                </a:solidFill>
              </a:rPr>
              <a:t>E…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1B4C48AC-771D-4432-991E-B1B0E03D8A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42840" y="9911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9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E0AE28-6402-4D99-A8E9-CD2B9B6512B1}"/>
              </a:ext>
            </a:extLst>
          </p:cNvPr>
          <p:cNvSpPr/>
          <p:nvPr/>
        </p:nvSpPr>
        <p:spPr>
          <a:xfrm>
            <a:off x="295603" y="28069"/>
            <a:ext cx="11600794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rgbClr val="002060"/>
                </a:solidFill>
              </a:rPr>
              <a:t>Toi aussi, dis ‘Merci’ au personnel médical qui nous soigne chaque jour …</a:t>
            </a:r>
          </a:p>
          <a:p>
            <a:r>
              <a:rPr lang="fr-FR" sz="3600" dirty="0">
                <a:solidFill>
                  <a:srgbClr val="002060"/>
                </a:solidFill>
              </a:rPr>
              <a:t>Avec les objets trouvés dans ta maison, un bricolage ou un dessin, forme les lettres pour écrire…</a:t>
            </a:r>
          </a:p>
          <a:p>
            <a:r>
              <a:rPr lang="fr-FR" sz="3600" dirty="0">
                <a:solidFill>
                  <a:schemeClr val="bg1"/>
                </a:solidFill>
              </a:rPr>
              <a:t>               </a:t>
            </a:r>
            <a:r>
              <a:rPr lang="fr-FR" sz="4000" dirty="0">
                <a:solidFill>
                  <a:srgbClr val="002060"/>
                </a:solidFill>
              </a:rPr>
              <a:t>MERCI</a:t>
            </a:r>
            <a:r>
              <a:rPr lang="fr-FR" sz="4000" dirty="0">
                <a:solidFill>
                  <a:schemeClr val="bg1"/>
                </a:solidFill>
              </a:rPr>
              <a:t>                   </a:t>
            </a:r>
            <a:r>
              <a:rPr lang="fr-FR" sz="4000" dirty="0">
                <a:solidFill>
                  <a:srgbClr val="C00000"/>
                </a:solidFill>
              </a:rPr>
              <a:t>DANKE</a:t>
            </a:r>
            <a:r>
              <a:rPr lang="fr-FR" sz="4000" dirty="0">
                <a:solidFill>
                  <a:schemeClr val="bg1"/>
                </a:solidFill>
              </a:rPr>
              <a:t> </a:t>
            </a:r>
          </a:p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Laisse parler ton imagination, ensuite décore comme tu le souhaites… </a:t>
            </a:r>
          </a:p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Affiche ta création à ta fenêtre ou photographie- la…</a:t>
            </a:r>
          </a:p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</a:rPr>
              <a:t>Si tu nous fait parvenir ta photo, nous nous chargerons de la transmettre aux hôpitaux, aux cabinets de médecins et d’infirmiers, aux pharmacies de notre région!</a:t>
            </a:r>
          </a:p>
        </p:txBody>
      </p:sp>
    </p:spTree>
    <p:extLst>
      <p:ext uri="{BB962C8B-B14F-4D97-AF65-F5344CB8AC3E}">
        <p14:creationId xmlns:p14="http://schemas.microsoft.com/office/powerpoint/2010/main" val="29353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857CD-6E0F-4785-8587-CE49A962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 err="1"/>
              <a:t>Was</a:t>
            </a:r>
            <a:r>
              <a:rPr lang="fr-FR" sz="4400" dirty="0"/>
              <a:t> </a:t>
            </a:r>
            <a:r>
              <a:rPr lang="fr-FR" sz="4400" dirty="0" err="1"/>
              <a:t>kannst</a:t>
            </a:r>
            <a:r>
              <a:rPr lang="fr-FR" sz="4400" dirty="0"/>
              <a:t> du </a:t>
            </a:r>
            <a:r>
              <a:rPr lang="fr-FR" sz="4400" dirty="0" err="1"/>
              <a:t>benutzen</a:t>
            </a:r>
            <a:r>
              <a:rPr lang="fr-FR" sz="4400" dirty="0"/>
              <a:t> </a:t>
            </a:r>
            <a:r>
              <a:rPr lang="fr-FR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DDF51-CF99-4BAB-9CCF-05B09E359396}"/>
              </a:ext>
            </a:extLst>
          </p:cNvPr>
          <p:cNvSpPr/>
          <p:nvPr/>
        </p:nvSpPr>
        <p:spPr>
          <a:xfrm>
            <a:off x="576286" y="5602069"/>
            <a:ext cx="7654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dirty="0" err="1">
                <a:latin typeface="Arabic Typesetting" panose="020B0604020202020204" pitchFamily="66" charset="-78"/>
                <a:cs typeface="Arabic Typesetting" panose="020B0604020202020204" pitchFamily="66" charset="-78"/>
              </a:rPr>
              <a:t>Verschiedene</a:t>
            </a:r>
            <a:r>
              <a:rPr lang="fr-FR" sz="6000" b="1" dirty="0">
                <a:latin typeface="Arabic Typesetting" panose="020B0604020202020204" pitchFamily="66" charset="-78"/>
                <a:cs typeface="Arabic Typesetting" panose="020B0604020202020204" pitchFamily="66" charset="-78"/>
              </a:rPr>
              <a:t> </a:t>
            </a:r>
            <a:r>
              <a:rPr lang="fr-FR" sz="6000" b="1" dirty="0" err="1">
                <a:solidFill>
                  <a:srgbClr val="7030A0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Nähfadenrollen</a:t>
            </a:r>
            <a:r>
              <a:rPr lang="fr-FR" sz="6000" b="1" dirty="0">
                <a:solidFill>
                  <a:srgbClr val="7030A0"/>
                </a:solidFill>
                <a:latin typeface="Arabic Typesetting" panose="020B0604020202020204" pitchFamily="66" charset="-78"/>
                <a:cs typeface="Arabic Typesetting" panose="020B0604020202020204" pitchFamily="66" charset="-78"/>
              </a:rPr>
              <a:t>…</a:t>
            </a:r>
          </a:p>
        </p:txBody>
      </p:sp>
      <p:pic>
        <p:nvPicPr>
          <p:cNvPr id="18" name="Image 17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5994D3D2-548F-4094-A6DF-1C211CFE1B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8365" y="2724665"/>
            <a:ext cx="1715584" cy="1737173"/>
          </a:xfrm>
          <a:prstGeom prst="rect">
            <a:avLst/>
          </a:prstGeom>
        </p:spPr>
      </p:pic>
      <p:pic>
        <p:nvPicPr>
          <p:cNvPr id="20" name="Image 19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68C4D55C-E84F-4228-9B3C-08CDFF3427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743" y="2735458"/>
            <a:ext cx="2250428" cy="1687821"/>
          </a:xfrm>
          <a:prstGeom prst="rect">
            <a:avLst/>
          </a:prstGeom>
        </p:spPr>
      </p:pic>
      <p:pic>
        <p:nvPicPr>
          <p:cNvPr id="22" name="Image 21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875BE5A0-6FB0-440C-86CC-35CED12D2B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488" y="2706377"/>
            <a:ext cx="2250428" cy="1687821"/>
          </a:xfrm>
          <a:prstGeom prst="rect">
            <a:avLst/>
          </a:prstGeom>
        </p:spPr>
      </p:pic>
      <p:pic>
        <p:nvPicPr>
          <p:cNvPr id="24" name="Image 23" descr="Une image contenant intérieur, table, assis, en bois&#10;&#10;Description générée automatiquement">
            <a:extLst>
              <a:ext uri="{FF2B5EF4-FFF2-40B4-BE49-F238E27FC236}">
                <a16:creationId xmlns:a16="http://schemas.microsoft.com/office/drawing/2014/main" id="{A7920C03-0A71-417C-8800-6E346CED4B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116" y="2706378"/>
            <a:ext cx="2250428" cy="1687821"/>
          </a:xfrm>
          <a:prstGeom prst="rect">
            <a:avLst/>
          </a:prstGeom>
        </p:spPr>
      </p:pic>
      <p:pic>
        <p:nvPicPr>
          <p:cNvPr id="26" name="Image 25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1C2A5153-D2E6-4135-A82F-9D261C564C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860" y="2706376"/>
            <a:ext cx="2250428" cy="16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69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857CD-6E0F-4785-8587-CE49A962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88" y="4659096"/>
            <a:ext cx="10614713" cy="1320800"/>
          </a:xfrm>
        </p:spPr>
        <p:txBody>
          <a:bodyPr>
            <a:normAutofit fontScale="90000"/>
          </a:bodyPr>
          <a:lstStyle/>
          <a:p>
            <a:br>
              <a:rPr lang="fr-FR" sz="4400" dirty="0"/>
            </a:br>
            <a:r>
              <a:rPr lang="fr-FR" dirty="0">
                <a:solidFill>
                  <a:schemeClr val="tx1"/>
                </a:solidFill>
              </a:rPr>
              <a:t>Avec des marionnettes à doigts… Mit </a:t>
            </a:r>
            <a:r>
              <a:rPr lang="fr-FR" dirty="0" err="1">
                <a:solidFill>
                  <a:srgbClr val="C00000"/>
                </a:solidFill>
              </a:rPr>
              <a:t>Fingerpuppen</a:t>
            </a:r>
            <a:r>
              <a:rPr lang="fr-FR" dirty="0">
                <a:solidFill>
                  <a:srgbClr val="C00000"/>
                </a:solidFill>
              </a:rPr>
              <a:t>…</a:t>
            </a:r>
          </a:p>
        </p:txBody>
      </p:sp>
      <p:pic>
        <p:nvPicPr>
          <p:cNvPr id="8" name="Image 7" descr="Une image contenant jouet, intérieur, table, planche&#10;&#10;Description générée automatiquement">
            <a:extLst>
              <a:ext uri="{FF2B5EF4-FFF2-40B4-BE49-F238E27FC236}">
                <a16:creationId xmlns:a16="http://schemas.microsoft.com/office/drawing/2014/main" id="{1ABAA278-C209-40E5-88C0-D687602021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41" y="1382946"/>
            <a:ext cx="2817472" cy="2373235"/>
          </a:xfrm>
          <a:prstGeom prst="rect">
            <a:avLst/>
          </a:prstGeom>
        </p:spPr>
      </p:pic>
      <p:pic>
        <p:nvPicPr>
          <p:cNvPr id="10" name="Image 9" descr="Une image contenant jouet, téléphone mobile, tenant, téléphone&#10;&#10;Description générée automatiquement">
            <a:extLst>
              <a:ext uri="{FF2B5EF4-FFF2-40B4-BE49-F238E27FC236}">
                <a16:creationId xmlns:a16="http://schemas.microsoft.com/office/drawing/2014/main" id="{97D8C4E4-204F-42C6-9C6E-B80F5A0634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482" y="1397671"/>
            <a:ext cx="3164313" cy="2373235"/>
          </a:xfrm>
          <a:prstGeom prst="rect">
            <a:avLst/>
          </a:prstGeom>
        </p:spPr>
      </p:pic>
      <p:pic>
        <p:nvPicPr>
          <p:cNvPr id="12" name="Image 11" descr="Une image contenant intérieur, table, jouet, assis&#10;&#10;Description générée automatiquement">
            <a:extLst>
              <a:ext uri="{FF2B5EF4-FFF2-40B4-BE49-F238E27FC236}">
                <a16:creationId xmlns:a16="http://schemas.microsoft.com/office/drawing/2014/main" id="{D5866AE9-654C-48D2-84A6-B8E649DC28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485" y="1397671"/>
            <a:ext cx="3164313" cy="2373235"/>
          </a:xfrm>
          <a:prstGeom prst="rect">
            <a:avLst/>
          </a:prstGeom>
        </p:spPr>
      </p:pic>
      <p:pic>
        <p:nvPicPr>
          <p:cNvPr id="14" name="Image 13" descr="Une image contenant intérieur, table, jaune, assis&#10;&#10;Description générée automatiquement">
            <a:extLst>
              <a:ext uri="{FF2B5EF4-FFF2-40B4-BE49-F238E27FC236}">
                <a16:creationId xmlns:a16="http://schemas.microsoft.com/office/drawing/2014/main" id="{A7188D1F-0D61-4A2A-85A3-5CD04E9870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605" y="1397671"/>
            <a:ext cx="3164313" cy="2373235"/>
          </a:xfrm>
          <a:prstGeom prst="rect">
            <a:avLst/>
          </a:prstGeom>
        </p:spPr>
      </p:pic>
      <p:pic>
        <p:nvPicPr>
          <p:cNvPr id="16" name="Image 15" descr="Une image contenant jaune, intérieur, assis, petit&#10;&#10;Description générée automatiquement">
            <a:extLst>
              <a:ext uri="{FF2B5EF4-FFF2-40B4-BE49-F238E27FC236}">
                <a16:creationId xmlns:a16="http://schemas.microsoft.com/office/drawing/2014/main" id="{533909B3-6EEE-4ACA-BAAC-8D79F7130F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9694078" y="1404363"/>
            <a:ext cx="2373236" cy="235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19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098A4C6-4FFB-4EF4-8317-8110224DB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415072-93F3-4FDA-96B8-7DFD2874C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8C2D828-7FBF-4467-B527-793E0E978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B9D10F1D-AB99-42AD-8720-CDF349959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5">
              <a:extLst>
                <a:ext uri="{FF2B5EF4-FFF2-40B4-BE49-F238E27FC236}">
                  <a16:creationId xmlns:a16="http://schemas.microsoft.com/office/drawing/2014/main" id="{5BF01F05-8464-452A-A278-4A40757B6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FBCC0363-6CA5-4B64-A66F-478732557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CBACBAB2-7577-4339-B610-7245E449D3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8">
              <a:extLst>
                <a:ext uri="{FF2B5EF4-FFF2-40B4-BE49-F238E27FC236}">
                  <a16:creationId xmlns:a16="http://schemas.microsoft.com/office/drawing/2014/main" id="{DFCB19D4-D4D4-4AFD-9ECC-A6D0E4AE2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3B32E423-85B7-4B28-B5C3-AB63224A4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3DC38A14-94ED-496F-851A-CA6A98898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14E862E4-F307-4A50-A3A9-0A79FD36D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2" name="Image 11" descr="Une image contenant planche, table, gâteau&#10;&#10;Description générée automatiquement">
            <a:extLst>
              <a:ext uri="{FF2B5EF4-FFF2-40B4-BE49-F238E27FC236}">
                <a16:creationId xmlns:a16="http://schemas.microsoft.com/office/drawing/2014/main" id="{6E3AD665-6DE6-4E37-AD33-384A5065EE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8" r="7771" b="-5"/>
          <a:stretch/>
        </p:blipFill>
        <p:spPr>
          <a:xfrm>
            <a:off x="3078396" y="10"/>
            <a:ext cx="2878927" cy="2487927"/>
          </a:xfrm>
          <a:custGeom>
            <a:avLst/>
            <a:gdLst/>
            <a:ahLst/>
            <a:cxnLst/>
            <a:rect l="l" t="t" r="r" b="b"/>
            <a:pathLst>
              <a:path w="3030396" h="2618834">
                <a:moveTo>
                  <a:pt x="398252" y="0"/>
                </a:moveTo>
                <a:lnTo>
                  <a:pt x="1887012" y="0"/>
                </a:lnTo>
                <a:lnTo>
                  <a:pt x="1887012" y="1"/>
                </a:lnTo>
                <a:lnTo>
                  <a:pt x="3030396" y="1"/>
                </a:lnTo>
                <a:lnTo>
                  <a:pt x="2639222" y="2618834"/>
                </a:lnTo>
                <a:lnTo>
                  <a:pt x="0" y="2618834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1D857CD-6E0F-4785-8587-CE49A962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28" y="2972764"/>
            <a:ext cx="5074172" cy="11697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/>
              <a:t>Und </a:t>
            </a:r>
            <a:r>
              <a:rPr lang="en-US" sz="4400" dirty="0" err="1"/>
              <a:t>noch</a:t>
            </a:r>
            <a:r>
              <a:rPr lang="en-US" sz="4400" dirty="0"/>
              <a:t> </a:t>
            </a:r>
            <a:r>
              <a:rPr lang="en-US" sz="4400" dirty="0" err="1"/>
              <a:t>weiter</a:t>
            </a:r>
            <a:r>
              <a:rPr lang="en-US" sz="4400" dirty="0"/>
              <a:t>…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DB2E007-4E89-4048-AF3D-8F98818B1A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71" r="2616" b="-5"/>
          <a:stretch/>
        </p:blipFill>
        <p:spPr>
          <a:xfrm>
            <a:off x="440944" y="10"/>
            <a:ext cx="2886262" cy="2487927"/>
          </a:xfrm>
          <a:custGeom>
            <a:avLst/>
            <a:gdLst/>
            <a:ahLst/>
            <a:cxnLst/>
            <a:rect l="l" t="t" r="r" b="b"/>
            <a:pathLst>
              <a:path w="3038117" h="2618834">
                <a:moveTo>
                  <a:pt x="389438" y="0"/>
                </a:moveTo>
                <a:lnTo>
                  <a:pt x="3038117" y="0"/>
                </a:lnTo>
                <a:lnTo>
                  <a:pt x="2639865" y="2618834"/>
                </a:lnTo>
                <a:lnTo>
                  <a:pt x="0" y="2618834"/>
                </a:lnTo>
                <a:close/>
              </a:path>
            </a:pathLst>
          </a:custGeom>
        </p:spPr>
      </p:pic>
      <p:pic>
        <p:nvPicPr>
          <p:cNvPr id="8" name="Image 7" descr="Une image contenant chaîne, en bois, boîte, côté&#10;&#10;Description générée automatiquement">
            <a:extLst>
              <a:ext uri="{FF2B5EF4-FFF2-40B4-BE49-F238E27FC236}">
                <a16:creationId xmlns:a16="http://schemas.microsoft.com/office/drawing/2014/main" id="{49896989-F021-489B-B372-E08CE714A5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4"/>
          <a:stretch/>
        </p:blipFill>
        <p:spPr>
          <a:xfrm>
            <a:off x="2" y="2618834"/>
            <a:ext cx="5431834" cy="4027280"/>
          </a:xfrm>
          <a:custGeom>
            <a:avLst/>
            <a:gdLst/>
            <a:ahLst/>
            <a:cxnLst/>
            <a:rect l="l" t="t" r="r" b="b"/>
            <a:pathLst>
              <a:path w="5717617" h="4239166">
                <a:moveTo>
                  <a:pt x="440944" y="0"/>
                </a:moveTo>
                <a:lnTo>
                  <a:pt x="5717617" y="0"/>
                </a:lnTo>
                <a:lnTo>
                  <a:pt x="5084413" y="4239166"/>
                </a:lnTo>
                <a:lnTo>
                  <a:pt x="0" y="4239166"/>
                </a:lnTo>
                <a:lnTo>
                  <a:pt x="0" y="2965186"/>
                </a:lnTo>
                <a:close/>
              </a:path>
            </a:pathLst>
          </a:cu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6A370E-C7CA-4ED6-BBEE-CE73A7944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0943" y="2618834"/>
            <a:ext cx="528385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9C45DED-5AFE-434B-A28C-F5DF05539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78396" y="0"/>
            <a:ext cx="400664" cy="26188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37DDF51-CF99-4BAB-9CCF-05B09E359396}"/>
              </a:ext>
            </a:extLst>
          </p:cNvPr>
          <p:cNvSpPr/>
          <p:nvPr/>
        </p:nvSpPr>
        <p:spPr>
          <a:xfrm>
            <a:off x="5740354" y="5144294"/>
            <a:ext cx="59408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3200" b="1" dirty="0" err="1">
                <a:latin typeface="arial" panose="020B0604020202020204" pitchFamily="34" charset="0"/>
              </a:rPr>
              <a:t>Faden</a:t>
            </a:r>
            <a:r>
              <a:rPr lang="fr-FR" sz="3200" b="1" dirty="0">
                <a:latin typeface="arial" panose="020B0604020202020204" pitchFamily="34" charset="0"/>
              </a:rPr>
              <a:t>, </a:t>
            </a:r>
            <a:r>
              <a:rPr lang="fr-FR" sz="3200" b="1" dirty="0" err="1">
                <a:latin typeface="arial" panose="020B0604020202020204" pitchFamily="34" charset="0"/>
              </a:rPr>
              <a:t>Knöpfe</a:t>
            </a:r>
            <a:r>
              <a:rPr lang="fr-FR" sz="3200" b="1" dirty="0">
                <a:latin typeface="arial" panose="020B0604020202020204" pitchFamily="34" charset="0"/>
              </a:rPr>
              <a:t>, die </a:t>
            </a:r>
            <a:r>
              <a:rPr lang="fr-FR" sz="3200" b="1" dirty="0" err="1">
                <a:latin typeface="arial" panose="020B0604020202020204" pitchFamily="34" charset="0"/>
              </a:rPr>
              <a:t>Brezeln</a:t>
            </a:r>
            <a:r>
              <a:rPr lang="fr-FR" sz="3200" b="1" dirty="0">
                <a:latin typeface="arial" panose="020B0604020202020204" pitchFamily="34" charset="0"/>
              </a:rPr>
              <a:t>…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195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857CD-6E0F-4785-8587-CE49A962B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r-FR" dirty="0"/>
            </a:br>
            <a:r>
              <a:rPr lang="fr-FR" dirty="0"/>
              <a:t>Et encore…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7DDF51-CF99-4BAB-9CCF-05B09E359396}"/>
              </a:ext>
            </a:extLst>
          </p:cNvPr>
          <p:cNvSpPr/>
          <p:nvPr/>
        </p:nvSpPr>
        <p:spPr>
          <a:xfrm>
            <a:off x="516254" y="5965072"/>
            <a:ext cx="7607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</a:rPr>
              <a:t>Objets décoratifs, couverts, cure-dents, capsules à thé…</a:t>
            </a:r>
            <a:endParaRPr lang="fr-FR" sz="2000" b="1" dirty="0"/>
          </a:p>
        </p:txBody>
      </p:sp>
      <p:pic>
        <p:nvPicPr>
          <p:cNvPr id="5" name="Image 4" descr="Une image contenant table, assis, blanc, alimentation&#10;&#10;Description générée automatiquement">
            <a:extLst>
              <a:ext uri="{FF2B5EF4-FFF2-40B4-BE49-F238E27FC236}">
                <a16:creationId xmlns:a16="http://schemas.microsoft.com/office/drawing/2014/main" id="{BE8326BC-7F79-44FD-B132-78EF334C34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96" y="3228945"/>
            <a:ext cx="3049212" cy="2286909"/>
          </a:xfrm>
          <a:prstGeom prst="rect">
            <a:avLst/>
          </a:prstGeom>
        </p:spPr>
      </p:pic>
      <p:pic>
        <p:nvPicPr>
          <p:cNvPr id="9" name="Image 8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49340A36-E8E1-47BC-AF87-5365253CAA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043" y="1015951"/>
            <a:ext cx="3049212" cy="2286909"/>
          </a:xfrm>
          <a:prstGeom prst="rect">
            <a:avLst/>
          </a:prstGeom>
        </p:spPr>
      </p:pic>
      <p:pic>
        <p:nvPicPr>
          <p:cNvPr id="11" name="Image 10" descr="Une image contenant assis, table, noir, blanc&#10;&#10;Description générée automatiquement">
            <a:extLst>
              <a:ext uri="{FF2B5EF4-FFF2-40B4-BE49-F238E27FC236}">
                <a16:creationId xmlns:a16="http://schemas.microsoft.com/office/drawing/2014/main" id="{C6127FCD-AB18-42B8-B1CF-D1FA0A2FB5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1946" y="4026444"/>
            <a:ext cx="3049212" cy="2286909"/>
          </a:xfrm>
          <a:prstGeom prst="rect">
            <a:avLst/>
          </a:prstGeom>
        </p:spPr>
      </p:pic>
      <p:pic>
        <p:nvPicPr>
          <p:cNvPr id="13" name="Image 12" descr="Une image contenant table, assis, petit, sac&#10;&#10;Description générée automatiquement">
            <a:extLst>
              <a:ext uri="{FF2B5EF4-FFF2-40B4-BE49-F238E27FC236}">
                <a16:creationId xmlns:a16="http://schemas.microsoft.com/office/drawing/2014/main" id="{EE6752C2-5472-41D1-BCC5-DFF5215C97D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52" y="2285545"/>
            <a:ext cx="3049212" cy="2286909"/>
          </a:xfrm>
          <a:prstGeom prst="rect">
            <a:avLst/>
          </a:prstGeom>
        </p:spPr>
      </p:pic>
      <p:pic>
        <p:nvPicPr>
          <p:cNvPr id="15" name="Image 14" descr="Une image contenant petit, fleur, table, en bois&#10;&#10;Description générée automatiquement">
            <a:extLst>
              <a:ext uri="{FF2B5EF4-FFF2-40B4-BE49-F238E27FC236}">
                <a16:creationId xmlns:a16="http://schemas.microsoft.com/office/drawing/2014/main" id="{7868B40D-422A-4F02-8E1F-F484D4E6426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796" y="292763"/>
            <a:ext cx="3049212" cy="228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9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herbe, fleur, extérieur, plante&#10;&#10;Description générée automatiquement">
            <a:extLst>
              <a:ext uri="{FF2B5EF4-FFF2-40B4-BE49-F238E27FC236}">
                <a16:creationId xmlns:a16="http://schemas.microsoft.com/office/drawing/2014/main" id="{DC15BAE8-D340-44F2-B1AA-51449284FD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5" y="268174"/>
            <a:ext cx="10177217" cy="6321651"/>
          </a:xfrm>
          <a:prstGeom prst="rect">
            <a:avLst/>
          </a:prstGeom>
        </p:spPr>
      </p:pic>
      <p:pic>
        <p:nvPicPr>
          <p:cNvPr id="8" name="Image 7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3ACA7136-358C-4119-94FF-77CCAF633A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09547" y="2822596"/>
            <a:ext cx="1217187" cy="1232504"/>
          </a:xfrm>
          <a:prstGeom prst="rect">
            <a:avLst/>
          </a:prstGeom>
        </p:spPr>
      </p:pic>
      <p:pic>
        <p:nvPicPr>
          <p:cNvPr id="9" name="Image 8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BD7ED8BF-BA11-455B-8270-80D9A3C4511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6694" y="2830254"/>
            <a:ext cx="1596653" cy="1197490"/>
          </a:xfrm>
          <a:prstGeom prst="rect">
            <a:avLst/>
          </a:prstGeom>
        </p:spPr>
      </p:pic>
      <p:pic>
        <p:nvPicPr>
          <p:cNvPr id="10" name="Image 9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3C0649A7-9B56-4117-9933-3457DB7E92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407" y="2830254"/>
            <a:ext cx="1596653" cy="1197490"/>
          </a:xfrm>
          <a:prstGeom prst="rect">
            <a:avLst/>
          </a:prstGeom>
        </p:spPr>
      </p:pic>
      <p:pic>
        <p:nvPicPr>
          <p:cNvPr id="11" name="Image 10" descr="Une image contenant intérieur, table, assis, en bois&#10;&#10;Description générée automatiquement">
            <a:extLst>
              <a:ext uri="{FF2B5EF4-FFF2-40B4-BE49-F238E27FC236}">
                <a16:creationId xmlns:a16="http://schemas.microsoft.com/office/drawing/2014/main" id="{AF60D6E2-F97E-4C4C-8419-769E1BED56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815" y="2830254"/>
            <a:ext cx="1596653" cy="1197490"/>
          </a:xfrm>
          <a:prstGeom prst="rect">
            <a:avLst/>
          </a:prstGeom>
        </p:spPr>
      </p:pic>
      <p:pic>
        <p:nvPicPr>
          <p:cNvPr id="12" name="Image 11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63EC5CA8-8DE6-40EE-9E77-294AECE9A97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179" y="2830254"/>
            <a:ext cx="1596653" cy="119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65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857CD-6E0F-4785-8587-CE49A962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5925" y="846082"/>
            <a:ext cx="4588349" cy="888124"/>
          </a:xfrm>
        </p:spPr>
        <p:txBody>
          <a:bodyPr/>
          <a:lstStyle/>
          <a:p>
            <a:r>
              <a:rPr lang="fr-FR" sz="4400" dirty="0"/>
              <a:t>Du </a:t>
            </a:r>
            <a:r>
              <a:rPr lang="fr-FR" sz="4400" dirty="0" err="1"/>
              <a:t>bist</a:t>
            </a:r>
            <a:r>
              <a:rPr lang="fr-FR" sz="4400" dirty="0"/>
              <a:t> du </a:t>
            </a:r>
            <a:r>
              <a:rPr lang="fr-FR" sz="4400" dirty="0" err="1"/>
              <a:t>dran</a:t>
            </a:r>
            <a:r>
              <a:rPr lang="fr-FR" sz="4400" dirty="0"/>
              <a:t>!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Image 7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3ACA7136-358C-4119-94FF-77CCAF633A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8365" y="2724665"/>
            <a:ext cx="1715584" cy="1737173"/>
          </a:xfrm>
          <a:prstGeom prst="rect">
            <a:avLst/>
          </a:prstGeom>
        </p:spPr>
      </p:pic>
      <p:pic>
        <p:nvPicPr>
          <p:cNvPr id="9" name="Image 8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BD7ED8BF-BA11-455B-8270-80D9A3C4511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743" y="2735458"/>
            <a:ext cx="2250428" cy="1687821"/>
          </a:xfrm>
          <a:prstGeom prst="rect">
            <a:avLst/>
          </a:prstGeom>
        </p:spPr>
      </p:pic>
      <p:pic>
        <p:nvPicPr>
          <p:cNvPr id="10" name="Image 9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3C0649A7-9B56-4117-9933-3457DB7E92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488" y="2735458"/>
            <a:ext cx="2250428" cy="1687821"/>
          </a:xfrm>
          <a:prstGeom prst="rect">
            <a:avLst/>
          </a:prstGeom>
        </p:spPr>
      </p:pic>
      <p:pic>
        <p:nvPicPr>
          <p:cNvPr id="11" name="Image 10" descr="Une image contenant intérieur, table, assis, en bois&#10;&#10;Description générée automatiquement">
            <a:extLst>
              <a:ext uri="{FF2B5EF4-FFF2-40B4-BE49-F238E27FC236}">
                <a16:creationId xmlns:a16="http://schemas.microsoft.com/office/drawing/2014/main" id="{AF60D6E2-F97E-4C4C-8419-769E1BED56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116" y="2749340"/>
            <a:ext cx="2250428" cy="1687821"/>
          </a:xfrm>
          <a:prstGeom prst="rect">
            <a:avLst/>
          </a:prstGeom>
        </p:spPr>
      </p:pic>
      <p:pic>
        <p:nvPicPr>
          <p:cNvPr id="12" name="Image 11" descr="Une image contenant intérieur, table, assis, brosse à dents&#10;&#10;Description générée automatiquement">
            <a:extLst>
              <a:ext uri="{FF2B5EF4-FFF2-40B4-BE49-F238E27FC236}">
                <a16:creationId xmlns:a16="http://schemas.microsoft.com/office/drawing/2014/main" id="{63EC5CA8-8DE6-40EE-9E77-294AECE9A97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805" y="2735458"/>
            <a:ext cx="2250428" cy="1687821"/>
          </a:xfrm>
          <a:prstGeom prst="rect">
            <a:avLst/>
          </a:prstGeom>
        </p:spPr>
      </p:pic>
      <p:pic>
        <p:nvPicPr>
          <p:cNvPr id="4" name="Image 3" descr="Une image contenant plante, fleur, intérieur, assis&#10;&#10;Description générée automatiquement">
            <a:extLst>
              <a:ext uri="{FF2B5EF4-FFF2-40B4-BE49-F238E27FC236}">
                <a16:creationId xmlns:a16="http://schemas.microsoft.com/office/drawing/2014/main" id="{BB98189C-0B79-4FDB-9CC9-E42A342191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7874" y="4423279"/>
            <a:ext cx="1990355" cy="1687821"/>
          </a:xfrm>
          <a:prstGeom prst="rect">
            <a:avLst/>
          </a:prstGeom>
        </p:spPr>
      </p:pic>
      <p:pic>
        <p:nvPicPr>
          <p:cNvPr id="15" name="Image 14" descr="Une image contenant plante, fleur, vase&#10;&#10;Description générée automatiquement">
            <a:extLst>
              <a:ext uri="{FF2B5EF4-FFF2-40B4-BE49-F238E27FC236}">
                <a16:creationId xmlns:a16="http://schemas.microsoft.com/office/drawing/2014/main" id="{6DC4FFC9-6EC6-40D6-9E15-51B6DAA1324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4274" y="421762"/>
            <a:ext cx="2250428" cy="2202419"/>
          </a:xfrm>
          <a:prstGeom prst="rect">
            <a:avLst/>
          </a:prstGeom>
        </p:spPr>
      </p:pic>
      <p:pic>
        <p:nvPicPr>
          <p:cNvPr id="17" name="Image 16" descr="Une image contenant fleur, plante&#10;&#10;Description générée automatiquement">
            <a:extLst>
              <a:ext uri="{FF2B5EF4-FFF2-40B4-BE49-F238E27FC236}">
                <a16:creationId xmlns:a16="http://schemas.microsoft.com/office/drawing/2014/main" id="{A36CB176-C14D-4B90-92C4-31CC60F4644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32" y="4534556"/>
            <a:ext cx="2083676" cy="1923393"/>
          </a:xfrm>
          <a:prstGeom prst="rect">
            <a:avLst/>
          </a:prstGeom>
        </p:spPr>
      </p:pic>
      <p:pic>
        <p:nvPicPr>
          <p:cNvPr id="19" name="Image 18" descr="Une image contenant plante, fleur, blanc, rose&#10;&#10;Description générée automatiquement">
            <a:extLst>
              <a:ext uri="{FF2B5EF4-FFF2-40B4-BE49-F238E27FC236}">
                <a16:creationId xmlns:a16="http://schemas.microsoft.com/office/drawing/2014/main" id="{CEF67BCE-4B49-4570-BA66-1AB578A10FD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440" y="4534556"/>
            <a:ext cx="2219119" cy="2275337"/>
          </a:xfrm>
          <a:prstGeom prst="rect">
            <a:avLst/>
          </a:prstGeom>
        </p:spPr>
      </p:pic>
      <p:pic>
        <p:nvPicPr>
          <p:cNvPr id="21" name="Image 20" descr="Une image contenant fleur, plante&#10;&#10;Description générée automatiquement">
            <a:extLst>
              <a:ext uri="{FF2B5EF4-FFF2-40B4-BE49-F238E27FC236}">
                <a16:creationId xmlns:a16="http://schemas.microsoft.com/office/drawing/2014/main" id="{740AF620-13A4-47E8-A6F5-058F10FE930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06702">
            <a:off x="941447" y="231180"/>
            <a:ext cx="2030437" cy="2217542"/>
          </a:xfrm>
          <a:prstGeom prst="rect">
            <a:avLst/>
          </a:prstGeom>
        </p:spPr>
      </p:pic>
      <p:pic>
        <p:nvPicPr>
          <p:cNvPr id="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C8A00F5-644E-4032-A971-29E09D3BA6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451530" y="10476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1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144</Words>
  <Application>Microsoft Office PowerPoint</Application>
  <PresentationFormat>Grand écran</PresentationFormat>
  <Paragraphs>16</Paragraphs>
  <Slides>8</Slides>
  <Notes>0</Notes>
  <HiddenSlides>0</HiddenSlides>
  <MMClips>2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Arabic Typesetting</vt:lpstr>
      <vt:lpstr>Arial</vt:lpstr>
      <vt:lpstr>Arial</vt:lpstr>
      <vt:lpstr>Trebuchet MS</vt:lpstr>
      <vt:lpstr>Wingdings 3</vt:lpstr>
      <vt:lpstr>Facette</vt:lpstr>
      <vt:lpstr>Danke sagen</vt:lpstr>
      <vt:lpstr>Présentation PowerPoint</vt:lpstr>
      <vt:lpstr>Was kannst du benutzen ?</vt:lpstr>
      <vt:lpstr> Avec des marionnettes à doigts… Mit Fingerpuppen…</vt:lpstr>
      <vt:lpstr>Und noch weiter…</vt:lpstr>
      <vt:lpstr> Et encore…</vt:lpstr>
      <vt:lpstr>Présentation PowerPoint</vt:lpstr>
      <vt:lpstr>Du bist du dran!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Danke sagen</dc:title>
  <dc:creator>DaniellePro</dc:creator>
  <cp:lastModifiedBy>DaniellePro</cp:lastModifiedBy>
  <cp:revision>11</cp:revision>
  <dcterms:created xsi:type="dcterms:W3CDTF">2020-03-29T16:19:30Z</dcterms:created>
  <dcterms:modified xsi:type="dcterms:W3CDTF">2020-03-31T13:26:30Z</dcterms:modified>
</cp:coreProperties>
</file>