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94660"/>
  </p:normalViewPr>
  <p:slideViewPr>
    <p:cSldViewPr>
      <p:cViewPr varScale="1">
        <p:scale>
          <a:sx n="60" d="100"/>
          <a:sy n="60" d="100"/>
        </p:scale>
        <p:origin x="7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Soleil_(homonymie)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ublicdomainpictures.net/view-image.php?large=1&amp;image=2059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Picture 152" descr="C:\Users\Tom\AppData\Local\Microsoft\Windows\Temporary Internet Files\Content.IE5\CVCJG8ZL\MPj0399957000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01357"/>
            <a:ext cx="7772400" cy="1470025"/>
          </a:xfrm>
        </p:spPr>
        <p:txBody>
          <a:bodyPr>
            <a:noAutofit/>
          </a:bodyPr>
          <a:lstStyle/>
          <a:p>
            <a:r>
              <a:rPr lang="fr-FR" sz="6600" dirty="0">
                <a:highlight>
                  <a:srgbClr val="FF00FF"/>
                </a:highlight>
                <a:latin typeface="Amandine" pitchFamily="2" charset="0"/>
              </a:rPr>
              <a:t>Heureuses fêtes de Pâques et bonnes vacances à tous…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FB00030-8516-40B3-B70B-86535487F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7008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B75D6-E803-403E-82DE-80C81E40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idées et conseils pour passer les vacances à la maison…</a:t>
            </a:r>
          </a:p>
        </p:txBody>
      </p:sp>
      <p:pic>
        <p:nvPicPr>
          <p:cNvPr id="5" name="Image 4" descr="Une image contenant fleur, table, intérieur, assis&#10;&#10;Description générée automatiquement">
            <a:extLst>
              <a:ext uri="{FF2B5EF4-FFF2-40B4-BE49-F238E27FC236}">
                <a16:creationId xmlns:a16="http://schemas.microsoft.com/office/drawing/2014/main" id="{D1BE310E-8B8E-4366-93C8-88E835FF3B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556793"/>
            <a:ext cx="5348064" cy="4011048"/>
          </a:xfrm>
          <a:prstGeom prst="rect">
            <a:avLst/>
          </a:prstGeom>
        </p:spPr>
      </p:pic>
      <p:pic>
        <p:nvPicPr>
          <p:cNvPr id="7" name="Image 6" descr="Une image contenant plante, assis, herbe, blanc&#10;&#10;Description générée automatiquement">
            <a:extLst>
              <a:ext uri="{FF2B5EF4-FFF2-40B4-BE49-F238E27FC236}">
                <a16:creationId xmlns:a16="http://schemas.microsoft.com/office/drawing/2014/main" id="{3A66BA81-F54E-427F-90CF-30531BAF71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4181" y="2965276"/>
            <a:ext cx="4011048" cy="3008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D0A26E-6A0D-4026-8DCA-5A75A6ABCD08}"/>
              </a:ext>
            </a:extLst>
          </p:cNvPr>
          <p:cNvSpPr txBox="1"/>
          <p:nvPr/>
        </p:nvSpPr>
        <p:spPr>
          <a:xfrm>
            <a:off x="5076056" y="5805264"/>
            <a:ext cx="31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peu de jardinage…</a:t>
            </a:r>
          </a:p>
        </p:txBody>
      </p:sp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8FED0C8A-A8D9-4175-8940-644813583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86915">
            <a:off x="334220" y="1136998"/>
            <a:ext cx="1607540" cy="16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0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ôture, en bois, banc, assis&#10;&#10;Description générée automatiquement">
            <a:extLst>
              <a:ext uri="{FF2B5EF4-FFF2-40B4-BE49-F238E27FC236}">
                <a16:creationId xmlns:a16="http://schemas.microsoft.com/office/drawing/2014/main" id="{AF55EB73-6D2E-418A-9FA8-154A58389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33" y="-3785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663C55-0803-4F4A-9411-BF351BCA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86" y="5362544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Un peu de télé-travail…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7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4ED930-BBC7-421F-B72E-550B5197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1397166"/>
            <a:ext cx="2532887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</a:rPr>
              <a:t>Des </a:t>
            </a:r>
            <a:r>
              <a:rPr lang="en-US" sz="3800" dirty="0" err="1">
                <a:solidFill>
                  <a:schemeClr val="bg1"/>
                </a:solidFill>
              </a:rPr>
              <a:t>siestes</a:t>
            </a:r>
            <a:r>
              <a:rPr lang="en-US" sz="38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0" name="Espace réservé du contenu 9" descr="Une image contenant herbe, intérieur, assis, table&#10;&#10;Description générée automatiquement">
            <a:extLst>
              <a:ext uri="{FF2B5EF4-FFF2-40B4-BE49-F238E27FC236}">
                <a16:creationId xmlns:a16="http://schemas.microsoft.com/office/drawing/2014/main" id="{33F3F70C-4F24-44AF-AA6A-B86177C322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8" r="-1" b="-1"/>
          <a:stretch/>
        </p:blipFill>
        <p:spPr>
          <a:xfrm rot="16200000">
            <a:off x="2888361" y="602361"/>
            <a:ext cx="6858000" cy="5653278"/>
          </a:xfrm>
          <a:prstGeom prst="rect">
            <a:avLst/>
          </a:prstGeom>
        </p:spPr>
      </p:pic>
      <p:sp>
        <p:nvSpPr>
          <p:cNvPr id="11" name="Phylactère : pensées 10">
            <a:extLst>
              <a:ext uri="{FF2B5EF4-FFF2-40B4-BE49-F238E27FC236}">
                <a16:creationId xmlns:a16="http://schemas.microsoft.com/office/drawing/2014/main" id="{FEAB58CA-481B-4395-9D13-2D1D9A58BB0E}"/>
              </a:ext>
            </a:extLst>
          </p:cNvPr>
          <p:cNvSpPr/>
          <p:nvPr/>
        </p:nvSpPr>
        <p:spPr>
          <a:xfrm rot="18124327">
            <a:off x="665822" y="516643"/>
            <a:ext cx="2159081" cy="1840989"/>
          </a:xfrm>
          <a:prstGeom prst="cloudCallout">
            <a:avLst>
              <a:gd name="adj1" fmla="val -48324"/>
              <a:gd name="adj2" fmla="val 94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9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intérieur, personne, pleine, assis&#10;&#10;Description générée automatiquement">
            <a:extLst>
              <a:ext uri="{FF2B5EF4-FFF2-40B4-BE49-F238E27FC236}">
                <a16:creationId xmlns:a16="http://schemas.microsoft.com/office/drawing/2014/main" id="{7E09781B-CFFE-477F-A4B0-EB2048C27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06" y="275449"/>
            <a:ext cx="8358188" cy="6268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D6BA5D0-1435-4283-92A6-76698295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fr-FR" sz="3100">
                <a:solidFill>
                  <a:schemeClr val="tx1">
                    <a:lumMod val="85000"/>
                    <a:lumOff val="15000"/>
                  </a:schemeClr>
                </a:solidFill>
              </a:rPr>
              <a:t>Encore des siestes…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4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herbe, assis, peluche&#10;&#10;Description générée automatiquement">
            <a:extLst>
              <a:ext uri="{FF2B5EF4-FFF2-40B4-BE49-F238E27FC236}">
                <a16:creationId xmlns:a16="http://schemas.microsoft.com/office/drawing/2014/main" id="{13422463-25FF-4DF2-B2C4-5E54AF0C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EA9893-7A00-4F4D-B009-B40E571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fr-F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peu d’exercice pour se maintenir en forme…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6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5E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D7EEE4-64C2-4267-AE2E-E0A8706C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42" y="639104"/>
            <a:ext cx="3168968" cy="40754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Ne pas se jeter sur le chocolat…</a:t>
            </a:r>
          </a:p>
        </p:txBody>
      </p:sp>
      <p:pic>
        <p:nvPicPr>
          <p:cNvPr id="4" name="Image 3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CEDBDB90-AF7C-466B-9A4A-FA640B3B4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9"/>
          <a:stretch/>
        </p:blipFill>
        <p:spPr>
          <a:xfrm rot="16200000">
            <a:off x="3829893" y="1382187"/>
            <a:ext cx="5578816" cy="4094602"/>
          </a:xfrm>
          <a:prstGeom prst="rect">
            <a:avLst/>
          </a:prstGeom>
        </p:spPr>
      </p:pic>
      <p:pic>
        <p:nvPicPr>
          <p:cNvPr id="6" name="Image 5" descr="Une image contenant très coloré, table, coloré, assis&#10;&#10;Description générée automatiquement">
            <a:extLst>
              <a:ext uri="{FF2B5EF4-FFF2-40B4-BE49-F238E27FC236}">
                <a16:creationId xmlns:a16="http://schemas.microsoft.com/office/drawing/2014/main" id="{A567CB5F-6647-4E23-9E69-EE7719D7A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5279" y="3901536"/>
            <a:ext cx="3476040" cy="23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CDCBEC-AAA0-4306-A522-9A6F803E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Se protéger et prendre soin de soi et des siens…</a:t>
            </a:r>
          </a:p>
        </p:txBody>
      </p:sp>
      <p:pic>
        <p:nvPicPr>
          <p:cNvPr id="4" name="Image 3" descr="Une image contenant bâtiment, assis, fenêtre, chat&#10;&#10;Description générée automatiquement">
            <a:extLst>
              <a:ext uri="{FF2B5EF4-FFF2-40B4-BE49-F238E27FC236}">
                <a16:creationId xmlns:a16="http://schemas.microsoft.com/office/drawing/2014/main" id="{748F2291-DAD5-42AC-8166-D1572EF93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7180" y="807436"/>
            <a:ext cx="3997637" cy="2998227"/>
          </a:xfrm>
          <a:prstGeom prst="rect">
            <a:avLst/>
          </a:prstGeom>
        </p:spPr>
      </p:pic>
      <p:pic>
        <p:nvPicPr>
          <p:cNvPr id="6" name="Image 5" descr="Une image contenant assis, banc, en bois, table&#10;&#10;Description générée automatiquement">
            <a:extLst>
              <a:ext uri="{FF2B5EF4-FFF2-40B4-BE49-F238E27FC236}">
                <a16:creationId xmlns:a16="http://schemas.microsoft.com/office/drawing/2014/main" id="{D36CAD83-476E-4749-9B42-3A490BB0A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32" y="772073"/>
            <a:ext cx="4091938" cy="30689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15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oupée, petit, assis, portant&#10;&#10;Description générée automatiquement">
            <a:extLst>
              <a:ext uri="{FF2B5EF4-FFF2-40B4-BE49-F238E27FC236}">
                <a16:creationId xmlns:a16="http://schemas.microsoft.com/office/drawing/2014/main" id="{D3233D21-A982-40A3-8CE0-2A41C6E29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4" t="9091" r="9819"/>
          <a:stretch/>
        </p:blipFill>
        <p:spPr>
          <a:xfrm>
            <a:off x="0" y="0"/>
            <a:ext cx="650138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E6980-E39B-469D-B2FA-B6354973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129505"/>
            <a:ext cx="5366396" cy="33481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err="1">
                <a:highlight>
                  <a:srgbClr val="FF00FF"/>
                </a:highlight>
                <a:latin typeface="Amandine" pitchFamily="2" charset="0"/>
              </a:rPr>
              <a:t>Portez</a:t>
            </a:r>
            <a:r>
              <a:rPr lang="en-US" sz="4800" dirty="0">
                <a:highlight>
                  <a:srgbClr val="FF00FF"/>
                </a:highlight>
                <a:latin typeface="Amandine" pitchFamily="2" charset="0"/>
              </a:rPr>
              <a:t>- </a:t>
            </a:r>
            <a:r>
              <a:rPr lang="en-US" sz="4800" dirty="0" err="1">
                <a:highlight>
                  <a:srgbClr val="FF00FF"/>
                </a:highlight>
                <a:latin typeface="Amandine" pitchFamily="2" charset="0"/>
              </a:rPr>
              <a:t>vous</a:t>
            </a:r>
            <a:r>
              <a:rPr lang="en-US" sz="4800" dirty="0">
                <a:highlight>
                  <a:srgbClr val="FF00FF"/>
                </a:highlight>
                <a:latin typeface="Amandine" pitchFamily="2" charset="0"/>
              </a:rPr>
              <a:t> bien,</a:t>
            </a:r>
            <a:br>
              <a:rPr lang="en-US" sz="4800" dirty="0">
                <a:highlight>
                  <a:srgbClr val="FF00FF"/>
                </a:highlight>
                <a:latin typeface="Amandine" pitchFamily="2" charset="0"/>
              </a:rPr>
            </a:br>
            <a:r>
              <a:rPr lang="en-US" sz="4800" dirty="0">
                <a:highlight>
                  <a:srgbClr val="FF00FF"/>
                </a:highlight>
                <a:latin typeface="Amandine" pitchFamily="2" charset="0"/>
              </a:rPr>
              <a:t> </a:t>
            </a:r>
            <a:br>
              <a:rPr lang="en-US" sz="4800" dirty="0">
                <a:latin typeface="Amandine" pitchFamily="2" charset="0"/>
              </a:rPr>
            </a:br>
            <a:r>
              <a:rPr lang="en-US" sz="4800" dirty="0">
                <a:latin typeface="Amandine" pitchFamily="2" charset="0"/>
              </a:rPr>
              <a:t>    A </a:t>
            </a:r>
            <a:r>
              <a:rPr lang="en-US" sz="4800" dirty="0" err="1">
                <a:latin typeface="Amandine" pitchFamily="2" charset="0"/>
              </a:rPr>
              <a:t>bientôt</a:t>
            </a:r>
            <a:r>
              <a:rPr lang="en-US" sz="4800" dirty="0">
                <a:latin typeface="Amandine" pitchFamily="2" charset="0"/>
              </a:rPr>
              <a:t>…</a:t>
            </a:r>
            <a:br>
              <a:rPr lang="en-US" sz="4800" dirty="0">
                <a:latin typeface="Amandine" pitchFamily="2" charset="0"/>
              </a:rPr>
            </a:br>
            <a:br>
              <a:rPr lang="en-US" sz="4800" dirty="0">
                <a:latin typeface="Amandine" pitchFamily="2" charset="0"/>
              </a:rPr>
            </a:br>
            <a:r>
              <a:rPr lang="en-US" sz="4800" dirty="0">
                <a:latin typeface="Amandine" pitchFamily="2" charset="0"/>
              </a:rPr>
              <a:t> </a:t>
            </a:r>
            <a:r>
              <a:rPr lang="en-US" sz="4800" dirty="0" err="1">
                <a:latin typeface="Amandine" pitchFamily="2" charset="0"/>
              </a:rPr>
              <a:t>Maîtresse</a:t>
            </a:r>
            <a:r>
              <a:rPr lang="en-US" sz="4800" dirty="0">
                <a:latin typeface="Amandine" pitchFamily="2" charset="0"/>
              </a:rPr>
              <a:t> Danielle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3E0E56F-F679-4102-8C2F-0AEE48545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8017" y="5302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TP030007412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2010-04-16T14:20:14+00:00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328488</Value>
      <Value>501802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paques - Oeufs multicouleurs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paques - Oeufs multicouleurs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o+mpTOzIxitKLGPeeUPqYJa2Hgo=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169766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9DB8C58A-537C-49AB-ADD1-419DA4317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BDB53B-6C1D-4327-B9C4-2A1A9B7D2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36ED88-F026-49A7-A687-88A9D28542E7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</Words>
  <Application>Microsoft Office PowerPoint</Application>
  <PresentationFormat>Affichage à l'écran (4:3)</PresentationFormat>
  <Paragraphs>10</Paragraphs>
  <Slides>9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Amandine</vt:lpstr>
      <vt:lpstr>Arial</vt:lpstr>
      <vt:lpstr>Calibri</vt:lpstr>
      <vt:lpstr>Thème Office</vt:lpstr>
      <vt:lpstr>Heureuses fêtes de Pâques et bonnes vacances à tous…</vt:lpstr>
      <vt:lpstr>Quelques idées et conseils pour passer les vacances à la maison…</vt:lpstr>
      <vt:lpstr>Un peu de télé-travail…</vt:lpstr>
      <vt:lpstr>Des siestes…</vt:lpstr>
      <vt:lpstr>Encore des siestes…</vt:lpstr>
      <vt:lpstr>Un peu d’exercice pour se maintenir en forme…</vt:lpstr>
      <vt:lpstr>Ne pas se jeter sur le chocolat…</vt:lpstr>
      <vt:lpstr>Se protéger et prendre soin de soi et des siens…</vt:lpstr>
      <vt:lpstr>Portez- vous bien,       A bientôt…   Maîtresse Danielle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Heureuses fêtes de Pâques et bonnes vacances à tous…</dc:title>
  <dc:creator>DaniellePro</dc:creator>
  <cp:lastModifiedBy>DaniellePro</cp:lastModifiedBy>
  <cp:revision>3</cp:revision>
  <dcterms:created xsi:type="dcterms:W3CDTF">2020-04-07T12:42:52Z</dcterms:created>
  <dcterms:modified xsi:type="dcterms:W3CDTF">2020-04-07T12:49:27Z</dcterms:modified>
</cp:coreProperties>
</file>