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4" autoAdjust="0"/>
    <p:restoredTop sz="95000" autoAdjust="0"/>
  </p:normalViewPr>
  <p:slideViewPr>
    <p:cSldViewPr>
      <p:cViewPr varScale="1">
        <p:scale>
          <a:sx n="61" d="100"/>
          <a:sy n="61" d="100"/>
        </p:scale>
        <p:origin x="96" y="3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1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CEC99-872E-4BE6-87CE-5462E299CF63}" type="datetime1">
              <a:rPr lang="fr-FR" smtClean="0"/>
              <a:t>28/04/2020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AAD21-5A52-4ED4-B699-8F94AA279DBC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5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 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 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F58A-EEE9-490A-A0D2-E6D20715821E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 useBgFill="1">
        <p:nvSpPr>
          <p:cNvPr id="20" name="Forme libre 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D1BF7-2879-4D42-A9D7-AA7DD9EFFB4D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2674B-BE72-4FCB-BB26-86059B0ED55D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9CC9A-12B0-4652-A55A-01DC1615F66E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 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FEBE6-3E95-4078-BB09-947CEA3E590B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>
        <p:nvSpPr>
          <p:cNvPr id="16" name="Forme libre 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B31F24-6332-48C4-AF3D-057A655FB010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D9DA5-8ED4-4B5C-9AA2-D42ADC686E92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8B58A-C8FE-443B-9417-1EB3638CD01B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 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53EED-4C2C-415C-9626-9239AC934FE9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21360-DC68-4E86-AA90-3ADADC77DD1C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47DA5-846A-415F-946E-CF4DCD5A02CB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3" name="Image 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 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Modifier les styles du texte du masque</a:t>
            </a:r>
            <a:endParaRPr lang="fr-FR" noProof="0" dirty="0"/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B2F408-2159-467B-8D02-187BA7FD5CF2}" type="datetime1">
              <a:rPr lang="fr-FR" noProof="0" smtClean="0"/>
              <a:t>28/04/2020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8" name="Forme libre 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s%3A%2F%2Ffr.wikipedia.org%2Fwiki%2FFichier%3AJack_Russell_Terrier_1.jpg&amp;psig=AOvVaw2SIixjEgfbuaFOzEmRKQtj&amp;ust=1588075004696000&amp;source=images&amp;cd=vfe&amp;ved=0CAIQjRxqFwoTCNjHyNTGiOkCFQAAAAAdAAAAABAO" TargetMode="Externa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%3A%2F%2Fwww.leparisien.fr%2Ffaits-divers%2Fnord-de-la-prison-ferme-pour-avoir-tue-son-chat-en-le-jetant-par-la-fenetre-02-05-2018-7694496.php&amp;psig=AOvVaw2AhMdr9EnhMpVIhK3PJ9jQ&amp;ust=1588074919236000&amp;source=images&amp;cd=vfe&amp;ved=0CAIQjRxqFwoTCPiS9KXGiOkCFQAAAAAdAAAAABAD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url?sa=i&amp;url=https%3A%2F%2Fwww.sciencesetavenir.fr%2Fanimaux%2Fchiens%2Fla-ferme-des-animaux-prend-vie-en-espagne_13073&amp;psig=AOvVaw2AhMdr9EnhMpVIhK3PJ9jQ&amp;ust=1588074919236000&amp;source=images&amp;cd=vfe&amp;ved=0CAIQjRxqFwoTCPiS9KXGiOkCFQAAAAAdAAAAABAJ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.tv/de/videos/087747-000-A/karambolage-die-lautmalerei-die-ente/" TargetMode="External"/><Relationship Id="rId2" Type="http://schemas.openxmlformats.org/officeDocument/2006/relationships/hyperlink" Target="https://www.youtube.com/watch?v=oTEReCxgv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te.tv/fr/videos/090101-000-A/karambolage-l-onomatopee-l-oiseau/" TargetMode="External"/><Relationship Id="rId5" Type="http://schemas.openxmlformats.org/officeDocument/2006/relationships/hyperlink" Target="https://www.arte.tv/de/videos/061223-000-A/die-lautmalerei-das-schwein/" TargetMode="External"/><Relationship Id="rId4" Type="http://schemas.openxmlformats.org/officeDocument/2006/relationships/hyperlink" Target="https://www.arte.tv/de/videos/060811-000-A/die-lautmalerei-die-kuh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s%3A%2F%2Fwww.pieuvre.ca%2F2020%2F02%2F14%2Fscience-cheval-evolution-orteils%2F&amp;psig=AOvVaw3RCcOTEMThbzt0xjwKS_1g&amp;ust=1588074509866000&amp;source=images&amp;cd=vfe&amp;ved=0CAIQjRxqFwoTCOD7lNzEiOkCFQAAAAAdAAAAABAD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s%3A%2F%2Fnature-paca.blog4ever.com%2Fcochon&amp;psig=AOvVaw377fBCirPnz9N0sv_Chx1T&amp;ust=1588074656394000&amp;source=images&amp;cd=vfe&amp;ved=0CAIQjRxqFwoTCKiY_KPFiOkCFQAAAAAdAAAAABAI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s%3A%2F%2Ffr.wikipedia.org%2Fwiki%2FOie&amp;psig=AOvVaw0jY-vKZGCdwWEyMPNA7eIw&amp;ust=1588074852780000&amp;source=images&amp;cd=vfe&amp;ved=0CAIQjRxqFwoTCMDuk4HGiOkCFQAAAAAdAAAAABAD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%3A%2F%2Fwww.leparisien.fr%2Ffaits-divers%2Ftete-de-coq-arrachee-le-parquet-de-bayonne-poursuit-un-basque-pour-cruaute-13-08-2019-8133231.php&amp;psig=AOvVaw2Uc_ASFOqTLENe9skTfeEe&amp;ust=1588074773974000&amp;source=images&amp;cd=vfe&amp;ved=0CAIQjRxqFwoTCNiW9tvFiOkCFQAAAAAdAAAAABAI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fr/url?sa=i&amp;url=https%3A%2F%2Fwww.rustica.fr%2Fanimaux%2Fchevres-nos-campagnes%2C9436.html&amp;psig=AOvVaw3AJZhoxh0sm0cEsHrPR24m&amp;ust=1588074588361000&amp;source=images&amp;cd=vfe&amp;ved=0CAIQjRxqFwoTCND0pYbFiOkCFQAAAAAdAAAAABAD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hyperlink" Target="https://www.google.fr/url?sa=i&amp;url=https%3A%2F%2Fwww.ecuriedelalicorneailee-54.com%2Fcredits-photos&amp;psig=AOvVaw0vi1tLa99Zpvs_dy8dhajx&amp;ust=1588078684424000&amp;source=images&amp;cd=vfe&amp;ved=0CAIQjRxqFwoTCOj936XUiOkCFQAAAAAdAAAAABAD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0627" y="313182"/>
            <a:ext cx="11427569" cy="1933334"/>
          </a:xfrm>
        </p:spPr>
        <p:txBody>
          <a:bodyPr rtlCol="0">
            <a:norm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Bauernhoftiere</a:t>
            </a:r>
            <a:br>
              <a:rPr lang="fr-FR" dirty="0"/>
            </a:br>
            <a:r>
              <a:rPr lang="fr-FR" dirty="0"/>
              <a:t>                     </a:t>
            </a:r>
            <a:r>
              <a:rPr lang="fr-FR" dirty="0">
                <a:solidFill>
                  <a:srgbClr val="0070C0"/>
                </a:solidFill>
              </a:rPr>
              <a:t>Les animaux de la ferme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8166" y="3981045"/>
            <a:ext cx="8686801" cy="2478816"/>
          </a:xfrm>
        </p:spPr>
        <p:txBody>
          <a:bodyPr rtlCol="0">
            <a:normAutofit/>
          </a:bodyPr>
          <a:lstStyle/>
          <a:p>
            <a:pPr rtl="0"/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  <a:p>
            <a:pPr rtl="0"/>
            <a:endParaRPr lang="fr-FR" sz="3200" b="1" dirty="0"/>
          </a:p>
          <a:p>
            <a:pPr rtl="0"/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  <a:p>
            <a:pPr rtl="0"/>
            <a:endParaRPr lang="fr-FR" sz="3200" b="1" dirty="0"/>
          </a:p>
          <a:p>
            <a:pPr rtl="0"/>
            <a:r>
              <a:rPr lang="fr-FR" sz="3200" dirty="0"/>
              <a:t>Les onomatopées…</a:t>
            </a:r>
          </a:p>
          <a:p>
            <a:pPr rtl="0"/>
            <a:endParaRPr lang="fr-FR" dirty="0"/>
          </a:p>
        </p:txBody>
      </p:sp>
      <p:pic>
        <p:nvPicPr>
          <p:cNvPr id="11" name="Image 10" descr="Une image contenant herbe, mammifère, vache, animal&#10;&#10;Description générée automatiquement">
            <a:extLst>
              <a:ext uri="{FF2B5EF4-FFF2-40B4-BE49-F238E27FC236}">
                <a16:creationId xmlns:a16="http://schemas.microsoft.com/office/drawing/2014/main" id="{C5B86214-D8F0-44EE-8603-195D1BF45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92" y="2246516"/>
            <a:ext cx="5492860" cy="42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4935037">
            <a:off x="6373455" y="1729761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853417" y="1809293"/>
            <a:ext cx="3840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>
                <a:solidFill>
                  <a:srgbClr val="0070C0"/>
                </a:solidFill>
              </a:rPr>
              <a:t>Ouaf…</a:t>
            </a:r>
          </a:p>
          <a:p>
            <a:endParaRPr lang="fr-FR" sz="4400" dirty="0"/>
          </a:p>
          <a:p>
            <a:r>
              <a:rPr lang="fr-FR" sz="4400" dirty="0">
                <a:solidFill>
                  <a:srgbClr val="FF0000"/>
                </a:solidFill>
              </a:rPr>
              <a:t>Wau…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hlinkClick r:id="rId7" tgtFrame="&quot;_blank&quot;"/>
            <a:extLst>
              <a:ext uri="{FF2B5EF4-FFF2-40B4-BE49-F238E27FC236}">
                <a16:creationId xmlns:a16="http://schemas.microsoft.com/office/drawing/2014/main" id="{E12E1A33-B64D-4FB9-8286-AF1D09B6FBEC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848" y="1809293"/>
            <a:ext cx="3795830" cy="48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556985D-C6B7-4F86-A961-AC53D471A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9071" y="5166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4935037">
            <a:off x="6373455" y="1729761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853417" y="1809293"/>
            <a:ext cx="3840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>
                <a:solidFill>
                  <a:srgbClr val="0070C0"/>
                </a:solidFill>
              </a:rPr>
              <a:t>Miaou…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Miau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Nord : de la prison ferme pour avoir tué son chat en le jetant par ...">
            <a:hlinkClick r:id="rId7" tgtFrame="&quot;_blank&quot;"/>
            <a:extLst>
              <a:ext uri="{FF2B5EF4-FFF2-40B4-BE49-F238E27FC236}">
                <a16:creationId xmlns:a16="http://schemas.microsoft.com/office/drawing/2014/main" id="{52EF1284-AF55-45FC-B2F7-A9C99691F36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233" y="2174096"/>
            <a:ext cx="5140752" cy="380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BF990A3-079E-4682-86AB-8ED4DE2FEB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1117" y="5079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328CB-283B-4161-9B2B-C3EB967D3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404664"/>
            <a:ext cx="4571999" cy="718997"/>
          </a:xfrm>
        </p:spPr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schreien</a:t>
            </a:r>
            <a:r>
              <a:rPr lang="fr-FR" dirty="0"/>
              <a:t> die </a:t>
            </a:r>
            <a:r>
              <a:rPr lang="fr-FR" dirty="0" err="1"/>
              <a:t>Tiere</a:t>
            </a:r>
            <a:r>
              <a:rPr lang="fr-FR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11ED21-AD0E-4050-AE59-CFF7D953BDFA}"/>
              </a:ext>
            </a:extLst>
          </p:cNvPr>
          <p:cNvPicPr/>
          <p:nvPr/>
        </p:nvPicPr>
        <p:blipFill rotWithShape="1">
          <a:blip r:embed="rId2"/>
          <a:srcRect l="33234" t="16468" r="50728" b="16193"/>
          <a:stretch/>
        </p:blipFill>
        <p:spPr bwMode="auto">
          <a:xfrm>
            <a:off x="8548636" y="106782"/>
            <a:ext cx="3378425" cy="6644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La ferme des animaux prend vie en Espagne - Sciences et Avenir">
            <a:hlinkClick r:id="rId3" tgtFrame="&quot;_blank&quot;"/>
            <a:extLst>
              <a:ext uri="{FF2B5EF4-FFF2-40B4-BE49-F238E27FC236}">
                <a16:creationId xmlns:a16="http://schemas.microsoft.com/office/drawing/2014/main" id="{DC5DDD7A-B61E-4DA7-A74E-6ADFBA560DA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860" y="1988840"/>
            <a:ext cx="662473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9717FD7-308F-41D1-BD23-720A459543BB}"/>
              </a:ext>
            </a:extLst>
          </p:cNvPr>
          <p:cNvSpPr txBox="1"/>
          <p:nvPr/>
        </p:nvSpPr>
        <p:spPr>
          <a:xfrm>
            <a:off x="297768" y="93235"/>
            <a:ext cx="10963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Voici des liens vers des vidéos très drôles où on demande en parallèle aux habitants de chacun des deux pays d’imiter le cri d’un animal…  cf. ‘KARAMBOLAGE’ /Arte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AF98F7-668B-4D64-B1C9-1B4E5BFCBDE3}"/>
              </a:ext>
            </a:extLst>
          </p:cNvPr>
          <p:cNvSpPr/>
          <p:nvPr/>
        </p:nvSpPr>
        <p:spPr>
          <a:xfrm>
            <a:off x="2562902" y="5949280"/>
            <a:ext cx="521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hlinkClick r:id="rId2"/>
              </a:rPr>
              <a:t>https://www.youtube.com/watch?v=oTEReCxgvrU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56B174-E750-428F-990D-DAF619E818C1}"/>
              </a:ext>
            </a:extLst>
          </p:cNvPr>
          <p:cNvSpPr txBox="1"/>
          <p:nvPr/>
        </p:nvSpPr>
        <p:spPr>
          <a:xfrm>
            <a:off x="1917948" y="5232887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</a:rPr>
              <a:t>Les animaux de la ferme et leurs cris: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78D0EEA-6A85-434C-B09F-5E99D0856498}"/>
              </a:ext>
            </a:extLst>
          </p:cNvPr>
          <p:cNvSpPr txBox="1"/>
          <p:nvPr/>
        </p:nvSpPr>
        <p:spPr>
          <a:xfrm>
            <a:off x="297768" y="1893619"/>
            <a:ext cx="11593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Die Ente/ Le canard</a:t>
            </a:r>
          </a:p>
          <a:p>
            <a:r>
              <a:rPr lang="fr-FR" u="sng" dirty="0">
                <a:hlinkClick r:id="rId3"/>
              </a:rPr>
              <a:t>https://www.arte.tv/de/videos/087747-000-A/karambolage-die-lautmalerei-die-ente/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Die </a:t>
            </a:r>
            <a:r>
              <a:rPr lang="fr-FR" dirty="0" err="1"/>
              <a:t>Kuh</a:t>
            </a:r>
            <a:r>
              <a:rPr lang="fr-FR" dirty="0"/>
              <a:t>/ La vache</a:t>
            </a:r>
          </a:p>
          <a:p>
            <a:r>
              <a:rPr lang="fr-FR" u="sng" dirty="0">
                <a:hlinkClick r:id="rId4"/>
              </a:rPr>
              <a:t>https://www.arte.tv/de/videos/060811-000-A/die-lautmalerei-die-kuh/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Schwein</a:t>
            </a:r>
            <a:r>
              <a:rPr lang="fr-FR" dirty="0"/>
              <a:t>/ Le cochon</a:t>
            </a:r>
          </a:p>
          <a:p>
            <a:r>
              <a:rPr lang="fr-FR" dirty="0">
                <a:hlinkClick r:id="rId5"/>
              </a:rPr>
              <a:t>https://www.arte.tv/de/videos/061223-000-A/die-lautmalerei-das-schwein/</a:t>
            </a:r>
            <a:endParaRPr lang="fr-FR" dirty="0"/>
          </a:p>
          <a:p>
            <a:endParaRPr lang="fr-FR" dirty="0"/>
          </a:p>
          <a:p>
            <a:r>
              <a:rPr lang="fr-FR" dirty="0"/>
              <a:t>Der Vogel/ L’oiseau</a:t>
            </a:r>
          </a:p>
          <a:p>
            <a:r>
              <a:rPr lang="fr-FR" dirty="0">
                <a:hlinkClick r:id="rId6"/>
              </a:rPr>
              <a:t>https://www.arte.tv/fr/videos/090101-000-A/karambolage-l-onomatopee-l-oiseau/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9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97A6F67-ACFC-4815-AA8A-22B8DC724EE7}"/>
              </a:ext>
            </a:extLst>
          </p:cNvPr>
          <p:cNvPicPr/>
          <p:nvPr/>
        </p:nvPicPr>
        <p:blipFill rotWithShape="1">
          <a:blip r:embed="rId4"/>
          <a:srcRect l="49603" t="18232" r="11045" b="31484"/>
          <a:stretch/>
        </p:blipFill>
        <p:spPr bwMode="auto">
          <a:xfrm>
            <a:off x="693812" y="2276872"/>
            <a:ext cx="5040560" cy="398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3647420">
            <a:off x="6181164" y="1472044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982812" y="1772816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>
                <a:solidFill>
                  <a:srgbClr val="0070C0"/>
                </a:solidFill>
              </a:rPr>
              <a:t>Meuh…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Muh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6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DDBFB45-A517-4CEA-B267-F1FE3590F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3626" y="5166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3647420">
            <a:off x="6295729" y="1437373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982812" y="1772816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 err="1">
                <a:solidFill>
                  <a:srgbClr val="0070C0"/>
                </a:solidFill>
              </a:rPr>
              <a:t>Bêh</a:t>
            </a:r>
            <a:r>
              <a:rPr lang="fr-FR" sz="4400" dirty="0">
                <a:solidFill>
                  <a:srgbClr val="0070C0"/>
                </a:solidFill>
              </a:rPr>
              <a:t>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Mäh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3CD4603-D4A8-4735-A991-8D9977B4EAA4}"/>
              </a:ext>
            </a:extLst>
          </p:cNvPr>
          <p:cNvPicPr/>
          <p:nvPr/>
        </p:nvPicPr>
        <p:blipFill rotWithShape="1">
          <a:blip r:embed="rId7"/>
          <a:srcRect l="48776" t="31758" r="11211" b="20309"/>
          <a:stretch/>
        </p:blipFill>
        <p:spPr bwMode="auto">
          <a:xfrm>
            <a:off x="233397" y="2174908"/>
            <a:ext cx="5281284" cy="3545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4FBB3E4-8FBE-46DB-B21C-8D23F0B8B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98367" y="5110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4671195">
            <a:off x="6580220" y="1082208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982812" y="1772816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 err="1">
                <a:solidFill>
                  <a:srgbClr val="0070C0"/>
                </a:solidFill>
              </a:rPr>
              <a:t>Huh</a:t>
            </a:r>
            <a:r>
              <a:rPr lang="fr-FR" sz="4400" dirty="0">
                <a:solidFill>
                  <a:srgbClr val="0070C0"/>
                </a:solidFill>
              </a:rPr>
              <a:t>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Hüa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Le cheval aux cinq orteils - Pieuvre.ca">
            <a:hlinkClick r:id="rId7" tgtFrame="&quot;_blank&quot;"/>
            <a:extLst>
              <a:ext uri="{FF2B5EF4-FFF2-40B4-BE49-F238E27FC236}">
                <a16:creationId xmlns:a16="http://schemas.microsoft.com/office/drawing/2014/main" id="{22C68F20-1606-4ECB-9245-AD0159808C02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65" y="1772816"/>
            <a:ext cx="5219884" cy="416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BADDA34-6C65-4E08-A53B-85775D44D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44625" y="4904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3647420">
            <a:off x="6181164" y="1472044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982812" y="1772816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 err="1">
                <a:solidFill>
                  <a:srgbClr val="0070C0"/>
                </a:solidFill>
              </a:rPr>
              <a:t>Rrhh</a:t>
            </a:r>
            <a:r>
              <a:rPr lang="fr-FR" sz="4400" dirty="0">
                <a:solidFill>
                  <a:srgbClr val="0070C0"/>
                </a:solidFill>
              </a:rPr>
              <a:t>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Oink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Cochon - Faune sauvage ; Flore de nos montagnes; la mer">
            <a:hlinkClick r:id="rId7" tgtFrame="&quot;_blank&quot;"/>
            <a:extLst>
              <a:ext uri="{FF2B5EF4-FFF2-40B4-BE49-F238E27FC236}">
                <a16:creationId xmlns:a16="http://schemas.microsoft.com/office/drawing/2014/main" id="{04E43253-5B82-4195-BE26-FF346BB1131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76" y="2274641"/>
            <a:ext cx="5011084" cy="348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2F0DA00-05A7-4335-B214-20CE36650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9646" y="5170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3647420">
            <a:off x="6181164" y="1472044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982812" y="1772816"/>
            <a:ext cx="32403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>
                <a:solidFill>
                  <a:srgbClr val="0070C0"/>
                </a:solidFill>
              </a:rPr>
              <a:t>Coin…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Quak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Oie — Wikipédia">
            <a:hlinkClick r:id="rId7" tgtFrame="&quot;_blank&quot;"/>
            <a:extLst>
              <a:ext uri="{FF2B5EF4-FFF2-40B4-BE49-F238E27FC236}">
                <a16:creationId xmlns:a16="http://schemas.microsoft.com/office/drawing/2014/main" id="{1C7E0657-E28F-4135-933A-719FAF2798D1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688" y="1895616"/>
            <a:ext cx="3240360" cy="4629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0B2C855-39B1-469D-A023-A4BF0B3088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3392" y="49006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3647420">
            <a:off x="6181164" y="1472044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382444" y="1772816"/>
            <a:ext cx="3840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>
                <a:solidFill>
                  <a:srgbClr val="0070C0"/>
                </a:solidFill>
              </a:rPr>
              <a:t>Cocorico…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Kikeriki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hlinkClick r:id="rId7" tgtFrame="&quot;_blank&quot;"/>
            <a:extLst>
              <a:ext uri="{FF2B5EF4-FFF2-40B4-BE49-F238E27FC236}">
                <a16:creationId xmlns:a16="http://schemas.microsoft.com/office/drawing/2014/main" id="{591ED34A-B60C-472C-B4EA-D14F58D372F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1" y="2271998"/>
            <a:ext cx="4980321" cy="381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F571B66-850B-4287-A84A-FC8437E44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8008" y="4949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3647420">
            <a:off x="6181164" y="1472044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353384" y="1739882"/>
            <a:ext cx="3840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>
                <a:solidFill>
                  <a:srgbClr val="0070C0"/>
                </a:solidFill>
              </a:rPr>
              <a:t>        Cot…</a:t>
            </a:r>
          </a:p>
          <a:p>
            <a:endParaRPr lang="fr-FR" sz="4400" dirty="0"/>
          </a:p>
          <a:p>
            <a:r>
              <a:rPr lang="fr-FR" sz="4400" dirty="0">
                <a:solidFill>
                  <a:srgbClr val="FF0000"/>
                </a:solidFill>
              </a:rPr>
              <a:t>        </a:t>
            </a:r>
            <a:r>
              <a:rPr lang="fr-FR" sz="4400" dirty="0" err="1">
                <a:solidFill>
                  <a:srgbClr val="FF0000"/>
                </a:solidFill>
              </a:rPr>
              <a:t>Gak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90350A-2238-4715-ADFA-A297EE709B04}"/>
              </a:ext>
            </a:extLst>
          </p:cNvPr>
          <p:cNvPicPr/>
          <p:nvPr/>
        </p:nvPicPr>
        <p:blipFill rotWithShape="1">
          <a:blip r:embed="rId7"/>
          <a:srcRect l="10251" t="31758" r="51224" b="19427"/>
          <a:stretch/>
        </p:blipFill>
        <p:spPr bwMode="auto">
          <a:xfrm>
            <a:off x="555452" y="2257735"/>
            <a:ext cx="4758641" cy="368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CEF293D-3E53-4AC7-900D-4BE88D8C6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9646" y="5031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4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6A8337-B4A3-4E8E-8A81-5332516AE48B}"/>
              </a:ext>
            </a:extLst>
          </p:cNvPr>
          <p:cNvSpPr/>
          <p:nvPr/>
        </p:nvSpPr>
        <p:spPr>
          <a:xfrm>
            <a:off x="549796" y="332656"/>
            <a:ext cx="11305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heißt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                                </a:t>
            </a:r>
            <a:r>
              <a:rPr lang="fr-FR" sz="3200" b="1" dirty="0" err="1"/>
              <a:t>Wie</a:t>
            </a:r>
            <a:r>
              <a:rPr lang="fr-FR" sz="3200" b="1" dirty="0"/>
              <a:t> </a:t>
            </a:r>
            <a:r>
              <a:rPr lang="fr-FR" sz="3200" b="1" dirty="0" err="1"/>
              <a:t>schreit</a:t>
            </a:r>
            <a:r>
              <a:rPr lang="fr-FR" sz="3200" b="1" dirty="0"/>
              <a:t> </a:t>
            </a:r>
            <a:r>
              <a:rPr lang="fr-FR" sz="3200" b="1" dirty="0" err="1"/>
              <a:t>dieses</a:t>
            </a:r>
            <a:r>
              <a:rPr lang="fr-FR" sz="3200" b="1" dirty="0"/>
              <a:t> Tier?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A44A22BA-5DFA-4351-8A47-C90775714351}"/>
              </a:ext>
            </a:extLst>
          </p:cNvPr>
          <p:cNvSpPr/>
          <p:nvPr/>
        </p:nvSpPr>
        <p:spPr>
          <a:xfrm rot="3647420">
            <a:off x="6181164" y="1472044"/>
            <a:ext cx="4614525" cy="46935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48DA1A-6B6C-4AC2-9FEC-F52650234476}"/>
              </a:ext>
            </a:extLst>
          </p:cNvPr>
          <p:cNvSpPr txBox="1"/>
          <p:nvPr/>
        </p:nvSpPr>
        <p:spPr>
          <a:xfrm>
            <a:off x="6853417" y="1809293"/>
            <a:ext cx="3840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400" dirty="0"/>
          </a:p>
          <a:p>
            <a:r>
              <a:rPr lang="fr-FR" sz="4400" dirty="0" err="1">
                <a:solidFill>
                  <a:srgbClr val="0070C0"/>
                </a:solidFill>
              </a:rPr>
              <a:t>Mêh</a:t>
            </a:r>
            <a:r>
              <a:rPr lang="fr-FR" sz="4400" dirty="0">
                <a:solidFill>
                  <a:srgbClr val="0070C0"/>
                </a:solidFill>
              </a:rPr>
              <a:t>…</a:t>
            </a:r>
          </a:p>
          <a:p>
            <a:endParaRPr lang="fr-FR" sz="4400" dirty="0"/>
          </a:p>
          <a:p>
            <a:r>
              <a:rPr lang="fr-FR" sz="4400" dirty="0" err="1">
                <a:solidFill>
                  <a:srgbClr val="FF0000"/>
                </a:solidFill>
              </a:rPr>
              <a:t>Meck</a:t>
            </a:r>
            <a:r>
              <a:rPr lang="fr-FR" sz="44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22E608B-420E-42B2-8D91-5733148646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246" y="2271997"/>
            <a:ext cx="1703851" cy="1277888"/>
          </a:xfrm>
          <a:prstGeom prst="rect">
            <a:avLst/>
          </a:prstGeom>
        </p:spPr>
      </p:pic>
      <p:pic>
        <p:nvPicPr>
          <p:cNvPr id="1026" name="Picture 2" descr="Crédits Photos - ECURIE DE LA LICORNE AILEE">
            <a:hlinkClick r:id="rId5"/>
            <a:extLst>
              <a:ext uri="{FF2B5EF4-FFF2-40B4-BE49-F238E27FC236}">
                <a16:creationId xmlns:a16="http://schemas.microsoft.com/office/drawing/2014/main" id="{2E94C16B-012D-4B40-8462-75AB7F66A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6902" y="3648323"/>
            <a:ext cx="1268537" cy="12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Histoire et races de chèvres françaises">
            <a:hlinkClick r:id="rId7" tgtFrame="&quot;_blank&quot;"/>
            <a:extLst>
              <a:ext uri="{FF2B5EF4-FFF2-40B4-BE49-F238E27FC236}">
                <a16:creationId xmlns:a16="http://schemas.microsoft.com/office/drawing/2014/main" id="{977F85F3-2EE0-4B20-8698-C5569507FD66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31" y="2258099"/>
            <a:ext cx="4690378" cy="356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AC536E3-643E-4F27-8CD6-75E38D1B3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79646" y="5020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4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 terreux 16: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84_TF02801065.potx" id="{DC0C3591-FA12-4024-99C9-01955CC255EF}" vid="{DF52EA0A-14F1-46E0-80E3-11E856DE3602}"/>
    </a:ext>
  </a:extLst>
</a:theme>
</file>

<file path=ppt/theme/theme2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au ton terreux (grand écran)</Template>
  <TotalTime>109</TotalTime>
  <Words>310</Words>
  <Application>Microsoft Office PowerPoint</Application>
  <PresentationFormat>Personnalisé</PresentationFormat>
  <Paragraphs>72</Paragraphs>
  <Slides>13</Slides>
  <Notes>1</Notes>
  <HiddenSlides>0</HiddenSlides>
  <MMClips>10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Corbel</vt:lpstr>
      <vt:lpstr>Ton terreux 16:9</vt:lpstr>
      <vt:lpstr>Bauernhoftiere                      Les animaux de la ferme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Wie schreien die Tiere?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Bauernhoftiere  Les animaux de la ferme</dc:title>
  <dc:creator>DaniellePro</dc:creator>
  <cp:lastModifiedBy>DaniellePro</cp:lastModifiedBy>
  <cp:revision>19</cp:revision>
  <dcterms:created xsi:type="dcterms:W3CDTF">2020-04-27T12:34:36Z</dcterms:created>
  <dcterms:modified xsi:type="dcterms:W3CDTF">2020-04-28T13:44:13Z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