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8" r:id="rId5"/>
    <p:sldId id="261" r:id="rId6"/>
    <p:sldId id="262" r:id="rId7"/>
    <p:sldId id="263" r:id="rId8"/>
    <p:sldId id="264" r:id="rId9"/>
    <p:sldId id="279" r:id="rId10"/>
    <p:sldId id="280" r:id="rId11"/>
    <p:sldId id="281" r:id="rId12"/>
    <p:sldId id="282" r:id="rId13"/>
    <p:sldId id="283" r:id="rId14"/>
    <p:sldId id="284" r:id="rId15"/>
  </p:sldIdLst>
  <p:sldSz cx="10058400" cy="7772400"/>
  <p:notesSz cx="6858000" cy="9144000"/>
  <p:defaultTextStyle>
    <a:defPPr rtl="0">
      <a:defRPr lang="fr-fr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4" autoAdjust="0"/>
    <p:restoredTop sz="94658" autoAdjust="0"/>
  </p:normalViewPr>
  <p:slideViewPr>
    <p:cSldViewPr snapToGrid="0">
      <p:cViewPr varScale="1">
        <p:scale>
          <a:sx n="53" d="100"/>
          <a:sy n="53" d="100"/>
        </p:scale>
        <p:origin x="72" y="33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183A6C-C3AB-40AA-A48F-2F8EDA20243B}" type="datetime1">
              <a:rPr lang="fr-FR" smtClean="0"/>
              <a:t>28/04/2020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8DA370-3937-44ED-9988-7642B6F3E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CC0633-F87E-495C-8CDA-8E5657ECFF75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0C5344-2AF1-4DB7-89C3-3B38D8B6B99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4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90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8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5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2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24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3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7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21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84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0C5344-2AF1-4DB7-89C3-3B38D8B6B9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60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C1084-4980-48F0-8491-4EDFEE9D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703" y="154727"/>
            <a:ext cx="9154994" cy="1502305"/>
          </a:xfrm>
        </p:spPr>
        <p:txBody>
          <a:bodyPr rtlCol="0">
            <a:normAutofit/>
          </a:bodyPr>
          <a:lstStyle>
            <a:lvl1pPr algn="ctr">
              <a:defRPr sz="4800" b="1"/>
            </a:lvl1pPr>
          </a:lstStyle>
          <a:p>
            <a:pPr rtl="0"/>
            <a:r>
              <a:rPr lang="fr-FR" noProof="0"/>
              <a:t>CLIQUEZ POUR MODIFIER LE STYLE DU TITRE DE MASQUE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7EDC26-1C8A-49E6-8649-DC237393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98A34-F8F9-49A3-895F-B7C267B45A09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BE249-3B9F-4033-B1C5-264A0EBC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E5DA54-7512-48DD-9777-1C5EF5EA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B7BE8F-0DAB-48BB-B5ED-43D873A94FC9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7AFF38DF-3722-4EE9-AE05-26B3C07994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703" y="1709262"/>
            <a:ext cx="6163056" cy="581558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F9E3191-4C97-4E96-BDCA-9CFAAF733D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6238" y="1709262"/>
            <a:ext cx="3244850" cy="581558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/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 rtl="0"/>
            <a:r>
              <a:rPr lang="fr-FR" noProof="0"/>
              <a:t>Cliquer pour ajouter du texte </a:t>
            </a:r>
          </a:p>
        </p:txBody>
      </p:sp>
    </p:spTree>
    <p:extLst>
      <p:ext uri="{BB962C8B-B14F-4D97-AF65-F5344CB8AC3E}">
        <p14:creationId xmlns:p14="http://schemas.microsoft.com/office/powerpoint/2010/main" val="227894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0876" y="116586"/>
            <a:ext cx="9756648" cy="7539228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rtlCol="0" anchor="t">
            <a:normAutofit/>
          </a:bodyPr>
          <a:lstStyle>
            <a:lvl1pPr algn="ctr">
              <a:defRPr sz="198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689490-DD29-4BB2-84A9-14DB32C649A8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B7BE8F-0DAB-48BB-B5ED-43D873A94FC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0B90F88-3866-425B-8657-33F7E0E94C23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B7BE8F-0DAB-48BB-B5ED-43D873A94FC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7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DC446-E26D-44B3-8917-2D48E9244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-30991"/>
            <a:ext cx="9154994" cy="1502305"/>
          </a:xfrm>
        </p:spPr>
        <p:txBody>
          <a:bodyPr rtlCol="0"/>
          <a:lstStyle/>
          <a:p>
            <a:pPr rtl="0"/>
            <a:r>
              <a:rPr lang="fr-FR" dirty="0"/>
              <a:t>P’tit loup apprend à jardiner</a:t>
            </a:r>
          </a:p>
        </p:txBody>
      </p:sp>
      <p:pic>
        <p:nvPicPr>
          <p:cNvPr id="8" name="Espace réservé d’image 7" descr="Insectes">
            <a:extLst>
              <a:ext uri="{FF2B5EF4-FFF2-40B4-BE49-F238E27FC236}">
                <a16:creationId xmlns:a16="http://schemas.microsoft.com/office/drawing/2014/main" id="{16E0D6D7-6287-47B7-941F-38445A4A6B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 rot="763756">
            <a:off x="6696455" y="1266826"/>
            <a:ext cx="2868766" cy="2707025"/>
          </a:xfrm>
        </p:spPr>
      </p:pic>
      <p:pic>
        <p:nvPicPr>
          <p:cNvPr id="7" name="Image 6" descr="Une image contenant jouet, réfrigérateur, homme&#10;&#10;Description générée automatiquement">
            <a:extLst>
              <a:ext uri="{FF2B5EF4-FFF2-40B4-BE49-F238E27FC236}">
                <a16:creationId xmlns:a16="http://schemas.microsoft.com/office/drawing/2014/main" id="{5F1BE7E7-47F4-48C2-B731-3EB2399AD6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9" t="1367" r="2323"/>
          <a:stretch/>
        </p:blipFill>
        <p:spPr>
          <a:xfrm>
            <a:off x="479746" y="1471314"/>
            <a:ext cx="5687568" cy="5917038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5613F22-82D8-42FD-B4B8-63B3400F1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6038" y="5260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Soleil">
            <a:extLst>
              <a:ext uri="{FF2B5EF4-FFF2-40B4-BE49-F238E27FC236}">
                <a16:creationId xmlns:a16="http://schemas.microsoft.com/office/drawing/2014/main" id="{8AB36277-7C4C-46AC-A62A-B5E738A850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>
            <a:fillRect/>
          </a:stretch>
        </p:blipFill>
        <p:spPr>
          <a:xfrm rot="20506089">
            <a:off x="420624" y="498349"/>
            <a:ext cx="2497835" cy="1930145"/>
          </a:xfrm>
        </p:spPr>
      </p:pic>
      <p:pic>
        <p:nvPicPr>
          <p:cNvPr id="4" name="Image 3" descr="Une image contenant intérieur, jouet, très coloré, poupée&#10;&#10;Description générée automatiquement">
            <a:extLst>
              <a:ext uri="{FF2B5EF4-FFF2-40B4-BE49-F238E27FC236}">
                <a16:creationId xmlns:a16="http://schemas.microsoft.com/office/drawing/2014/main" id="{13829AD2-0B91-477D-8CF5-A9DDAB2AA1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359" y="517993"/>
            <a:ext cx="6561655" cy="6736413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FA6BFBF-1D7D-4F76-B851-FA5988E0C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0" y="3176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67FD09-D522-493E-A90C-4D2C80E6BD9C}"/>
              </a:ext>
            </a:extLst>
          </p:cNvPr>
          <p:cNvSpPr txBox="1"/>
          <p:nvPr/>
        </p:nvSpPr>
        <p:spPr>
          <a:xfrm>
            <a:off x="656483" y="2949130"/>
            <a:ext cx="9125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Maintenant, c’est à toi de raconter l’histoire de P’tit Loup à quelqu’un de ta famille, en te servant des images…</a:t>
            </a:r>
          </a:p>
          <a:p>
            <a:endParaRPr lang="fr-FR" sz="4000" dirty="0"/>
          </a:p>
          <a:p>
            <a:r>
              <a:rPr lang="fr-FR" sz="4000" dirty="0"/>
              <a:t>Ensuite, il sera peut- être temps de faire un petit tour dans ton jardin …?</a:t>
            </a:r>
          </a:p>
        </p:txBody>
      </p:sp>
      <p:pic>
        <p:nvPicPr>
          <p:cNvPr id="7" name="Image 6" descr="Une image contenant tomate, vert, fruit, table&#10;&#10;Description générée automatiquement">
            <a:extLst>
              <a:ext uri="{FF2B5EF4-FFF2-40B4-BE49-F238E27FC236}">
                <a16:creationId xmlns:a16="http://schemas.microsoft.com/office/drawing/2014/main" id="{5F617E87-3010-4001-A59E-D582D2BD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83" y="416242"/>
            <a:ext cx="3377184" cy="2532888"/>
          </a:xfrm>
          <a:prstGeom prst="rect">
            <a:avLst/>
          </a:prstGeom>
        </p:spPr>
      </p:pic>
      <p:pic>
        <p:nvPicPr>
          <p:cNvPr id="11" name="Image 10" descr="Une image contenant plante, extérieur, table, alimentation&#10;&#10;Description générée automatiquement">
            <a:extLst>
              <a:ext uri="{FF2B5EF4-FFF2-40B4-BE49-F238E27FC236}">
                <a16:creationId xmlns:a16="http://schemas.microsoft.com/office/drawing/2014/main" id="{7BA5252E-94B3-4539-A55E-46DF96FF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807" y="416242"/>
            <a:ext cx="4247388" cy="25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1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Insectes">
            <a:extLst>
              <a:ext uri="{FF2B5EF4-FFF2-40B4-BE49-F238E27FC236}">
                <a16:creationId xmlns:a16="http://schemas.microsoft.com/office/drawing/2014/main" id="{B16E71E8-9846-4AC5-AE5A-44547B1912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>
            <a:fillRect/>
          </a:stretch>
        </p:blipFill>
        <p:spPr>
          <a:xfrm rot="21109763">
            <a:off x="302121" y="438327"/>
            <a:ext cx="2678823" cy="2069999"/>
          </a:xfrm>
        </p:spPr>
      </p:pic>
      <p:pic>
        <p:nvPicPr>
          <p:cNvPr id="7" name="Image 6" descr="Une image contenant poupée, jouet, orange, table&#10;&#10;Description générée automatiquement">
            <a:extLst>
              <a:ext uri="{FF2B5EF4-FFF2-40B4-BE49-F238E27FC236}">
                <a16:creationId xmlns:a16="http://schemas.microsoft.com/office/drawing/2014/main" id="{A91C2470-3C2E-48A0-BC95-F3BB2ABC39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68" y="1065977"/>
            <a:ext cx="6291773" cy="5640445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F2E8E8C-826D-4F1D-B03C-F92F5CAD2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6732" y="4520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’image 10" descr="Papillon">
            <a:extLst>
              <a:ext uri="{FF2B5EF4-FFF2-40B4-BE49-F238E27FC236}">
                <a16:creationId xmlns:a16="http://schemas.microsoft.com/office/drawing/2014/main" id="{002C8657-7724-4718-BE2B-58669A6D6D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" r="28"/>
          <a:stretch>
            <a:fillRect/>
          </a:stretch>
        </p:blipFill>
        <p:spPr>
          <a:xfrm rot="20652545">
            <a:off x="382758" y="392110"/>
            <a:ext cx="2467124" cy="1906414"/>
          </a:xfrm>
        </p:spPr>
      </p:pic>
      <p:pic>
        <p:nvPicPr>
          <p:cNvPr id="6" name="Image 5" descr="Une image contenant assis, table, chat, pièce&#10;&#10;Description générée automatiquement">
            <a:extLst>
              <a:ext uri="{FF2B5EF4-FFF2-40B4-BE49-F238E27FC236}">
                <a16:creationId xmlns:a16="http://schemas.microsoft.com/office/drawing/2014/main" id="{123C03A5-9FE6-4C19-A969-1112AB6A6D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12" y="874128"/>
            <a:ext cx="6367927" cy="6024144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6A95EE4-67BF-4358-B978-6D3B522CA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152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Chat">
            <a:extLst>
              <a:ext uri="{FF2B5EF4-FFF2-40B4-BE49-F238E27FC236}">
                <a16:creationId xmlns:a16="http://schemas.microsoft.com/office/drawing/2014/main" id="{3E4DF552-B940-4453-806D-0DAAB9106C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>
            <a:fillRect/>
          </a:stretch>
        </p:blipFill>
        <p:spPr>
          <a:xfrm>
            <a:off x="0" y="5224548"/>
            <a:ext cx="2988564" cy="2309345"/>
          </a:xfrm>
        </p:spPr>
      </p:pic>
      <p:pic>
        <p:nvPicPr>
          <p:cNvPr id="7" name="Image 6" descr="Une image contenant intérieur, poupée, jouet, orange&#10;&#10;Description générée automatiquement">
            <a:extLst>
              <a:ext uri="{FF2B5EF4-FFF2-40B4-BE49-F238E27FC236}">
                <a16:creationId xmlns:a16="http://schemas.microsoft.com/office/drawing/2014/main" id="{4F99C489-64C8-4A90-B031-D8934AD84D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024" y="874128"/>
            <a:ext cx="6407714" cy="602414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10BEC7B-E00F-485E-B3AC-538293C619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94282" y="874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7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Soleil">
            <a:extLst>
              <a:ext uri="{FF2B5EF4-FFF2-40B4-BE49-F238E27FC236}">
                <a16:creationId xmlns:a16="http://schemas.microsoft.com/office/drawing/2014/main" id="{8AB36277-7C4C-46AC-A62A-B5E738A850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>
            <a:fillRect/>
          </a:stretch>
        </p:blipFill>
        <p:spPr>
          <a:xfrm rot="20506089">
            <a:off x="420624" y="498349"/>
            <a:ext cx="2497835" cy="1930145"/>
          </a:xfrm>
        </p:spPr>
      </p:pic>
      <p:pic>
        <p:nvPicPr>
          <p:cNvPr id="7" name="Image 6" descr="Une image contenant intérieur, chat, assis, table&#10;&#10;Description générée automatiquement">
            <a:extLst>
              <a:ext uri="{FF2B5EF4-FFF2-40B4-BE49-F238E27FC236}">
                <a16:creationId xmlns:a16="http://schemas.microsoft.com/office/drawing/2014/main" id="{40B76CED-7512-462D-9F6D-381554CA8D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242" y="874128"/>
            <a:ext cx="6379615" cy="6024144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25602B1-CB95-423C-8F93-792002F72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4741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Insectes">
            <a:extLst>
              <a:ext uri="{FF2B5EF4-FFF2-40B4-BE49-F238E27FC236}">
                <a16:creationId xmlns:a16="http://schemas.microsoft.com/office/drawing/2014/main" id="{16E0D6D7-6287-47B7-941F-38445A4A6B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 rot="763756">
            <a:off x="7090372" y="1075963"/>
            <a:ext cx="2507927" cy="2366530"/>
          </a:xfrm>
        </p:spPr>
      </p:pic>
      <p:pic>
        <p:nvPicPr>
          <p:cNvPr id="4" name="Image 3" descr="Une image contenant intérieur, regardant, assis, table&#10;&#10;Description générée automatiquement">
            <a:extLst>
              <a:ext uri="{FF2B5EF4-FFF2-40B4-BE49-F238E27FC236}">
                <a16:creationId xmlns:a16="http://schemas.microsoft.com/office/drawing/2014/main" id="{F33DDC07-A878-4BAF-A5FF-CC6C4BC682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4" y="556380"/>
            <a:ext cx="6408350" cy="6642879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6D388AE-B245-4D98-B313-FCAEB72DA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4335" y="251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Insectes">
            <a:extLst>
              <a:ext uri="{FF2B5EF4-FFF2-40B4-BE49-F238E27FC236}">
                <a16:creationId xmlns:a16="http://schemas.microsoft.com/office/drawing/2014/main" id="{B16E71E8-9846-4AC5-AE5A-44547B1912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>
            <a:fillRect/>
          </a:stretch>
        </p:blipFill>
        <p:spPr>
          <a:xfrm rot="21109763">
            <a:off x="302121" y="438327"/>
            <a:ext cx="2678823" cy="2069999"/>
          </a:xfrm>
        </p:spPr>
      </p:pic>
      <p:pic>
        <p:nvPicPr>
          <p:cNvPr id="4" name="Image 3" descr="Une image contenant assis, jouet, pleine, chat&#10;&#10;Description générée automatiquement">
            <a:extLst>
              <a:ext uri="{FF2B5EF4-FFF2-40B4-BE49-F238E27FC236}">
                <a16:creationId xmlns:a16="http://schemas.microsoft.com/office/drawing/2014/main" id="{4EDAC1E7-7531-4226-A756-93FEBE4DA0A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22" y="720432"/>
            <a:ext cx="6311756" cy="6686208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E9D158C-D89D-4424-BAD6-AAEC132C0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36732" y="2999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’image 10" descr="Papillon">
            <a:extLst>
              <a:ext uri="{FF2B5EF4-FFF2-40B4-BE49-F238E27FC236}">
                <a16:creationId xmlns:a16="http://schemas.microsoft.com/office/drawing/2014/main" id="{002C8657-7724-4718-BE2B-58669A6D6D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" r="28"/>
          <a:stretch>
            <a:fillRect/>
          </a:stretch>
        </p:blipFill>
        <p:spPr>
          <a:xfrm rot="20652545">
            <a:off x="382758" y="392110"/>
            <a:ext cx="2467124" cy="1906414"/>
          </a:xfrm>
        </p:spPr>
      </p:pic>
      <p:pic>
        <p:nvPicPr>
          <p:cNvPr id="4" name="Image 3" descr="Une image contenant table, jouet, poupée, assis&#10;&#10;Description générée automatiquement">
            <a:extLst>
              <a:ext uri="{FF2B5EF4-FFF2-40B4-BE49-F238E27FC236}">
                <a16:creationId xmlns:a16="http://schemas.microsoft.com/office/drawing/2014/main" id="{7FCD37C6-B590-4643-80FC-0E6E172B68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331" y="541192"/>
            <a:ext cx="6193350" cy="6690015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651C590-1D8E-4E3F-B80F-4D1B156F7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16" y="305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Chat">
            <a:extLst>
              <a:ext uri="{FF2B5EF4-FFF2-40B4-BE49-F238E27FC236}">
                <a16:creationId xmlns:a16="http://schemas.microsoft.com/office/drawing/2014/main" id="{3E4DF552-B940-4453-806D-0DAAB9106C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" b="5"/>
          <a:stretch>
            <a:fillRect/>
          </a:stretch>
        </p:blipFill>
        <p:spPr>
          <a:xfrm>
            <a:off x="0" y="5224548"/>
            <a:ext cx="2988564" cy="2309345"/>
          </a:xfrm>
        </p:spPr>
      </p:pic>
      <p:pic>
        <p:nvPicPr>
          <p:cNvPr id="4" name="Image 3" descr="Une image contenant intérieur, femme, poupée, homme&#10;&#10;Description générée automatiquement">
            <a:extLst>
              <a:ext uri="{FF2B5EF4-FFF2-40B4-BE49-F238E27FC236}">
                <a16:creationId xmlns:a16="http://schemas.microsoft.com/office/drawing/2014/main" id="{13116E56-6732-436C-990F-977B9C7A3D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248" y="458224"/>
            <a:ext cx="6611850" cy="6855952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3498239-73A0-4B41-B035-68E6646B49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9482" y="1405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3161519_TF33687992" id="{7F9C6CE8-57E4-4A86-A909-7D3DEBA9C9ED}" vid="{79BA6880-8452-4395-9F80-FA0CCD80501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FC107-B9FA-475C-85D8-F62C3B7A7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713FEA-E810-4CC6-8268-C21ABD719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E14E9A-B828-4DF6-906A-15B847AB69C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de coloriage sur les animaux et les insectes</Template>
  <TotalTime>0</TotalTime>
  <Words>55</Words>
  <Application>Microsoft Office PowerPoint</Application>
  <PresentationFormat>Personnalisé</PresentationFormat>
  <Paragraphs>15</Paragraphs>
  <Slides>11</Slides>
  <Notes>11</Notes>
  <HiddenSlides>0</HiddenSlides>
  <MMClips>10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P’tit loup apprend à jardiner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2020-04-28T06:52:46Z</dcterms:created>
  <dcterms:modified xsi:type="dcterms:W3CDTF">2020-04-28T07:57:39Z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