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/>
    <p:restoredTop sz="94756"/>
  </p:normalViewPr>
  <p:slideViewPr>
    <p:cSldViewPr snapToGrid="0" snapToObjects="1">
      <p:cViewPr varScale="1">
        <p:scale>
          <a:sx n="80" d="100"/>
          <a:sy n="80" d="100"/>
        </p:scale>
        <p:origin x="23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8066-3DB7-B440-87A4-9E4AAD190C7E}" type="datetimeFigureOut">
              <a:rPr lang="fr-FR" smtClean="0"/>
              <a:t>06/04/2020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7C3F-3B13-034D-B27A-A1F67A9922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3029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8066-3DB7-B440-87A4-9E4AAD190C7E}" type="datetimeFigureOut">
              <a:rPr lang="fr-FR" smtClean="0"/>
              <a:t>06/04/2020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7C3F-3B13-034D-B27A-A1F67A9922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6309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8066-3DB7-B440-87A4-9E4AAD190C7E}" type="datetimeFigureOut">
              <a:rPr lang="fr-FR" smtClean="0"/>
              <a:t>06/04/2020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7C3F-3B13-034D-B27A-A1F67A9922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485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8066-3DB7-B440-87A4-9E4AAD190C7E}" type="datetimeFigureOut">
              <a:rPr lang="fr-FR" smtClean="0"/>
              <a:t>06/04/2020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7C3F-3B13-034D-B27A-A1F67A9922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102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8066-3DB7-B440-87A4-9E4AAD190C7E}" type="datetimeFigureOut">
              <a:rPr lang="fr-FR" smtClean="0"/>
              <a:t>06/04/2020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7C3F-3B13-034D-B27A-A1F67A9922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0069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8066-3DB7-B440-87A4-9E4AAD190C7E}" type="datetimeFigureOut">
              <a:rPr lang="fr-FR" smtClean="0"/>
              <a:t>06/04/2020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7C3F-3B13-034D-B27A-A1F67A9922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4545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8066-3DB7-B440-87A4-9E4AAD190C7E}" type="datetimeFigureOut">
              <a:rPr lang="fr-FR" smtClean="0"/>
              <a:t>06/04/2020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7C3F-3B13-034D-B27A-A1F67A9922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122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8066-3DB7-B440-87A4-9E4AAD190C7E}" type="datetimeFigureOut">
              <a:rPr lang="fr-FR" smtClean="0"/>
              <a:t>06/04/2020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7C3F-3B13-034D-B27A-A1F67A9922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024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8066-3DB7-B440-87A4-9E4AAD190C7E}" type="datetimeFigureOut">
              <a:rPr lang="fr-FR" smtClean="0"/>
              <a:t>06/04/2020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7C3F-3B13-034D-B27A-A1F67A9922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0130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8066-3DB7-B440-87A4-9E4AAD190C7E}" type="datetimeFigureOut">
              <a:rPr lang="fr-FR" smtClean="0"/>
              <a:t>06/04/2020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7C3F-3B13-034D-B27A-A1F67A9922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272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8066-3DB7-B440-87A4-9E4AAD190C7E}" type="datetimeFigureOut">
              <a:rPr lang="fr-FR" smtClean="0"/>
              <a:t>06/04/2020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7C3F-3B13-034D-B27A-A1F67A9922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084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F8066-3DB7-B440-87A4-9E4AAD190C7E}" type="datetimeFigureOut">
              <a:rPr lang="fr-FR" smtClean="0"/>
              <a:t>06/04/2020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E7C3F-3B13-034D-B27A-A1F67A9922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3117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llustration T'Chupi 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3358" y="0"/>
            <a:ext cx="6340642" cy="68480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2320647"/>
            <a:ext cx="2803358" cy="360098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de-DE" sz="2800" dirty="0"/>
              <a:t>Heute ist Ostern ! </a:t>
            </a:r>
          </a:p>
          <a:p>
            <a:endParaRPr lang="fr-FR" sz="2800" dirty="0"/>
          </a:p>
          <a:p>
            <a:pPr lvl="0"/>
            <a:r>
              <a:rPr lang="de-DE" sz="2800" dirty="0"/>
              <a:t>Komm </a:t>
            </a:r>
            <a:r>
              <a:rPr lang="de-DE" sz="2800" dirty="0" err="1"/>
              <a:t>T’chupi</a:t>
            </a:r>
            <a:r>
              <a:rPr lang="de-DE" sz="2800" dirty="0"/>
              <a:t>, nimm diesen </a:t>
            </a:r>
            <a:r>
              <a:rPr lang="de-DE" sz="2800" b="1" dirty="0"/>
              <a:t>Korb</a:t>
            </a:r>
            <a:r>
              <a:rPr lang="de-DE" sz="2800" dirty="0"/>
              <a:t> ! Wir suchen Ostereier!</a:t>
            </a:r>
          </a:p>
          <a:p>
            <a:pPr lvl="0"/>
            <a:endParaRPr lang="de-DE" sz="2800" dirty="0"/>
          </a:p>
          <a:p>
            <a:pPr lvl="0"/>
            <a:endParaRPr lang="de-DE" sz="3200" dirty="0"/>
          </a:p>
        </p:txBody>
      </p:sp>
      <p:sp>
        <p:nvSpPr>
          <p:cNvPr id="3" name="ZoneTexte 2"/>
          <p:cNvSpPr txBox="1"/>
          <p:nvPr/>
        </p:nvSpPr>
        <p:spPr>
          <a:xfrm>
            <a:off x="7173799" y="2479249"/>
            <a:ext cx="70701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dirty="0"/>
              <a:t>Opa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544479" y="5137608"/>
            <a:ext cx="109350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400" dirty="0" err="1"/>
              <a:t>T’chupi</a:t>
            </a:r>
            <a:endParaRPr lang="fr-FR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F70401-2C8E-43DC-A734-75F82C750358}"/>
              </a:ext>
            </a:extLst>
          </p:cNvPr>
          <p:cNvSpPr/>
          <p:nvPr/>
        </p:nvSpPr>
        <p:spPr>
          <a:xfrm>
            <a:off x="125401" y="316998"/>
            <a:ext cx="25525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prstClr val="black"/>
                </a:solidFill>
                <a:highlight>
                  <a:srgbClr val="FFFF00"/>
                </a:highlight>
                <a:ea typeface="+mj-ea"/>
                <a:cs typeface="+mj-cs"/>
              </a:rPr>
              <a:t>T’</a:t>
            </a:r>
            <a:r>
              <a:rPr lang="fr-FR" sz="3200" b="1" dirty="0" err="1">
                <a:solidFill>
                  <a:prstClr val="black"/>
                </a:solidFill>
                <a:highlight>
                  <a:srgbClr val="FFFF00"/>
                </a:highlight>
                <a:ea typeface="+mj-ea"/>
                <a:cs typeface="+mj-cs"/>
              </a:rPr>
              <a:t>Chupi</a:t>
            </a:r>
            <a:r>
              <a:rPr lang="fr-FR" sz="3200" b="1" dirty="0">
                <a:solidFill>
                  <a:prstClr val="black"/>
                </a:solidFill>
                <a:highlight>
                  <a:srgbClr val="FFFF00"/>
                </a:highlight>
                <a:ea typeface="+mj-ea"/>
                <a:cs typeface="+mj-cs"/>
              </a:rPr>
              <a:t> </a:t>
            </a:r>
            <a:r>
              <a:rPr lang="fr-FR" sz="3200" b="1" dirty="0" err="1">
                <a:solidFill>
                  <a:prstClr val="black"/>
                </a:solidFill>
                <a:highlight>
                  <a:srgbClr val="FFFF00"/>
                </a:highlight>
                <a:ea typeface="+mj-ea"/>
                <a:cs typeface="+mj-cs"/>
              </a:rPr>
              <a:t>sucht</a:t>
            </a:r>
            <a:r>
              <a:rPr lang="fr-FR" sz="3200" b="1" dirty="0">
                <a:solidFill>
                  <a:prstClr val="black"/>
                </a:solidFill>
                <a:highlight>
                  <a:srgbClr val="FFFF00"/>
                </a:highlight>
                <a:ea typeface="+mj-ea"/>
                <a:cs typeface="+mj-cs"/>
              </a:rPr>
              <a:t> OSTEREIER</a:t>
            </a:r>
            <a:endParaRPr lang="fr-FR" dirty="0">
              <a:highlight>
                <a:srgbClr val="FFFF00"/>
              </a:highlight>
            </a:endParaRPr>
          </a:p>
        </p:txBody>
      </p:sp>
      <p:pic>
        <p:nvPicPr>
          <p:cNvPr id="7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74E46AED-A255-41E8-B543-5503368CF4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6879" y="51376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23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llustration T'Chupi 1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1857" y="-32722"/>
            <a:ext cx="6622143" cy="689072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70010" y="411817"/>
            <a:ext cx="2013858" cy="600164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sz="3200" dirty="0" err="1"/>
              <a:t>Danke</a:t>
            </a:r>
            <a:r>
              <a:rPr lang="fr-FR" sz="3200" dirty="0"/>
              <a:t> </a:t>
            </a:r>
            <a:r>
              <a:rPr lang="fr-FR" sz="3200" dirty="0" err="1"/>
              <a:t>schön</a:t>
            </a:r>
            <a:r>
              <a:rPr lang="fr-FR" sz="3200" dirty="0"/>
              <a:t> Opa </a:t>
            </a:r>
            <a:r>
              <a:rPr lang="fr-FR" sz="3200" dirty="0" err="1"/>
              <a:t>und</a:t>
            </a:r>
            <a:r>
              <a:rPr lang="fr-FR" sz="3200" dirty="0"/>
              <a:t> Oma !</a:t>
            </a:r>
          </a:p>
          <a:p>
            <a:endParaRPr lang="fr-FR" sz="3200" dirty="0"/>
          </a:p>
          <a:p>
            <a:r>
              <a:rPr lang="fr-FR" sz="3200" dirty="0"/>
              <a:t>Hier, </a:t>
            </a:r>
            <a:r>
              <a:rPr lang="fr-FR" sz="3200" dirty="0" err="1"/>
              <a:t>ein</a:t>
            </a:r>
            <a:r>
              <a:rPr lang="fr-FR" sz="3200" dirty="0"/>
              <a:t> </a:t>
            </a:r>
            <a:r>
              <a:rPr lang="fr-FR" sz="3200" b="1" dirty="0" err="1"/>
              <a:t>Ei</a:t>
            </a:r>
            <a:r>
              <a:rPr lang="fr-FR" sz="3200" dirty="0"/>
              <a:t> </a:t>
            </a:r>
            <a:r>
              <a:rPr lang="fr-FR" sz="3200" dirty="0" err="1"/>
              <a:t>für</a:t>
            </a:r>
            <a:r>
              <a:rPr lang="fr-FR" sz="3200" dirty="0"/>
              <a:t> </a:t>
            </a:r>
            <a:r>
              <a:rPr lang="fr-FR" sz="3200" dirty="0" err="1"/>
              <a:t>dich</a:t>
            </a:r>
            <a:r>
              <a:rPr lang="fr-FR" sz="3200" dirty="0"/>
              <a:t>, Opa !</a:t>
            </a:r>
          </a:p>
          <a:p>
            <a:r>
              <a:rPr lang="fr-FR" sz="3200" dirty="0" err="1"/>
              <a:t>Und</a:t>
            </a:r>
            <a:r>
              <a:rPr lang="fr-FR" sz="3200" dirty="0"/>
              <a:t> </a:t>
            </a:r>
            <a:r>
              <a:rPr lang="fr-FR" sz="3200" dirty="0" err="1"/>
              <a:t>eins</a:t>
            </a:r>
            <a:r>
              <a:rPr lang="fr-FR" sz="3200" dirty="0"/>
              <a:t> </a:t>
            </a:r>
            <a:r>
              <a:rPr lang="fr-FR" sz="3200" dirty="0" err="1"/>
              <a:t>für</a:t>
            </a:r>
            <a:r>
              <a:rPr lang="fr-FR" sz="3200" dirty="0"/>
              <a:t> </a:t>
            </a:r>
            <a:r>
              <a:rPr lang="fr-FR" sz="3200" dirty="0" err="1"/>
              <a:t>dich</a:t>
            </a:r>
            <a:r>
              <a:rPr lang="fr-FR" sz="3200" dirty="0"/>
              <a:t> Oma !</a:t>
            </a:r>
          </a:p>
          <a:p>
            <a:endParaRPr lang="fr-FR" sz="3200" dirty="0"/>
          </a:p>
          <a:p>
            <a:endParaRPr lang="fr-FR" sz="3200" dirty="0"/>
          </a:p>
        </p:txBody>
      </p:sp>
      <p:pic>
        <p:nvPicPr>
          <p:cNvPr id="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330F2CB8-A9A2-47FB-B9A0-91A6255A53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2139" y="54342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88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llustration T'Chupi 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8459" y="0"/>
            <a:ext cx="6665541" cy="69005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5472" y="1084757"/>
            <a:ext cx="2013857" cy="452431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/>
            <a:r>
              <a:rPr lang="de-DE" sz="3200" dirty="0"/>
              <a:t>Wo sind denn die Eier? </a:t>
            </a:r>
          </a:p>
          <a:p>
            <a:pPr lvl="0"/>
            <a:endParaRPr lang="fr-FR" sz="3200" dirty="0"/>
          </a:p>
          <a:p>
            <a:pPr lvl="0"/>
            <a:r>
              <a:rPr lang="fr-FR" sz="3200" dirty="0" err="1"/>
              <a:t>Schau</a:t>
            </a:r>
            <a:r>
              <a:rPr lang="fr-FR" sz="3200" dirty="0"/>
              <a:t> </a:t>
            </a:r>
            <a:r>
              <a:rPr lang="fr-FR" sz="3200" dirty="0" err="1"/>
              <a:t>gut</a:t>
            </a:r>
            <a:r>
              <a:rPr lang="fr-FR" sz="3200" dirty="0"/>
              <a:t> </a:t>
            </a:r>
            <a:r>
              <a:rPr lang="fr-FR" sz="3200" dirty="0" err="1"/>
              <a:t>hin</a:t>
            </a:r>
            <a:r>
              <a:rPr lang="fr-FR" sz="3200" dirty="0"/>
              <a:t> </a:t>
            </a:r>
            <a:r>
              <a:rPr lang="de-DE" sz="3200" dirty="0"/>
              <a:t>!</a:t>
            </a:r>
          </a:p>
          <a:p>
            <a:pPr lvl="0"/>
            <a:endParaRPr lang="de-DE" sz="3200" dirty="0"/>
          </a:p>
          <a:p>
            <a:pPr lvl="0"/>
            <a:endParaRPr lang="de-DE" sz="3200" dirty="0"/>
          </a:p>
          <a:p>
            <a:pPr lvl="0"/>
            <a:endParaRPr lang="fr-FR" sz="3200" dirty="0"/>
          </a:p>
        </p:txBody>
      </p:sp>
      <p:sp>
        <p:nvSpPr>
          <p:cNvPr id="3" name="ZoneTexte 2"/>
          <p:cNvSpPr txBox="1"/>
          <p:nvPr/>
        </p:nvSpPr>
        <p:spPr>
          <a:xfrm>
            <a:off x="7126664" y="4268741"/>
            <a:ext cx="90497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dirty="0"/>
              <a:t>Oma</a:t>
            </a:r>
          </a:p>
        </p:txBody>
      </p:sp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86EA0F7F-A849-49BA-B560-1A751E5350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7600" y="42928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27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llustration T'Chupi 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7845" y="0"/>
            <a:ext cx="6626155" cy="685652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2857" y="912717"/>
            <a:ext cx="1905000" cy="5016758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/>
            <a:r>
              <a:rPr lang="de-DE" sz="3200" dirty="0"/>
              <a:t>Da sind keine Ostereier!</a:t>
            </a:r>
          </a:p>
          <a:p>
            <a:pPr lvl="0"/>
            <a:endParaRPr lang="fr-FR" sz="3200" dirty="0"/>
          </a:p>
          <a:p>
            <a:pPr lvl="0"/>
            <a:r>
              <a:rPr lang="de-DE" sz="3200" dirty="0"/>
              <a:t>Komm </a:t>
            </a:r>
            <a:r>
              <a:rPr lang="de-DE" sz="3200" dirty="0" err="1"/>
              <a:t>T’chupi</a:t>
            </a:r>
            <a:r>
              <a:rPr lang="de-DE" sz="3200" dirty="0"/>
              <a:t>, wir helfen dir!</a:t>
            </a:r>
          </a:p>
          <a:p>
            <a:pPr lvl="0"/>
            <a:endParaRPr lang="de-DE" sz="3200" dirty="0"/>
          </a:p>
          <a:p>
            <a:pPr lvl="0"/>
            <a:endParaRPr lang="fr-FR" sz="3200" dirty="0"/>
          </a:p>
        </p:txBody>
      </p:sp>
      <p:pic>
        <p:nvPicPr>
          <p:cNvPr id="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61F3FCFF-2CC6-4300-9062-2A45AFA849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0557" y="50251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95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llustration T'Chupi 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2567" y="0"/>
            <a:ext cx="6583347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02555" y="1471884"/>
            <a:ext cx="2249715" cy="38164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sz="3200" dirty="0" err="1"/>
              <a:t>Hurra</a:t>
            </a:r>
            <a:r>
              <a:rPr lang="fr-FR" sz="3200" dirty="0"/>
              <a:t> !</a:t>
            </a:r>
          </a:p>
          <a:p>
            <a:endParaRPr lang="fr-FR" sz="3200" dirty="0"/>
          </a:p>
          <a:p>
            <a:r>
              <a:rPr lang="fr-FR" sz="3200" dirty="0" err="1"/>
              <a:t>Ein</a:t>
            </a:r>
            <a:r>
              <a:rPr lang="fr-FR" sz="3200" dirty="0"/>
              <a:t> </a:t>
            </a:r>
            <a:r>
              <a:rPr lang="fr-FR" sz="3200" b="1" dirty="0"/>
              <a:t>Hase</a:t>
            </a:r>
            <a:r>
              <a:rPr lang="fr-FR" sz="3200" dirty="0"/>
              <a:t> </a:t>
            </a:r>
          </a:p>
          <a:p>
            <a:r>
              <a:rPr lang="fr-FR" sz="3200" dirty="0" err="1"/>
              <a:t>aus</a:t>
            </a:r>
            <a:r>
              <a:rPr lang="fr-FR" sz="3200" dirty="0"/>
              <a:t> </a:t>
            </a:r>
            <a:r>
              <a:rPr lang="fr-FR" sz="3200" dirty="0" err="1"/>
              <a:t>Schokolade</a:t>
            </a:r>
            <a:r>
              <a:rPr lang="fr-FR" sz="3200" dirty="0"/>
              <a:t>!</a:t>
            </a:r>
          </a:p>
          <a:p>
            <a:endParaRPr lang="fr-FR" sz="3200" dirty="0"/>
          </a:p>
          <a:p>
            <a:endParaRPr lang="fr-FR" sz="3200" dirty="0"/>
          </a:p>
          <a:p>
            <a:endParaRPr lang="fr-FR" dirty="0"/>
          </a:p>
        </p:txBody>
      </p:sp>
      <p:pic>
        <p:nvPicPr>
          <p:cNvPr id="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F1FD418F-AFF3-4FCC-B438-791B504B12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12" y="42912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04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llustration T'Chupi 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9769" y="-1"/>
            <a:ext cx="6594231" cy="685800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78726" y="1578165"/>
            <a:ext cx="1977572" cy="403187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sz="3200" dirty="0"/>
              <a:t>Prima T’</a:t>
            </a:r>
            <a:r>
              <a:rPr lang="fr-FR" sz="3200" dirty="0" err="1"/>
              <a:t>chupi</a:t>
            </a:r>
            <a:r>
              <a:rPr lang="fr-FR" sz="3200" dirty="0"/>
              <a:t> !</a:t>
            </a:r>
          </a:p>
          <a:p>
            <a:endParaRPr lang="fr-FR" sz="3200" dirty="0"/>
          </a:p>
          <a:p>
            <a:r>
              <a:rPr lang="fr-FR" sz="3200" dirty="0" err="1"/>
              <a:t>Such</a:t>
            </a:r>
            <a:r>
              <a:rPr lang="fr-FR" sz="3200" dirty="0"/>
              <a:t>’ </a:t>
            </a:r>
            <a:r>
              <a:rPr lang="fr-FR" sz="3200" dirty="0" err="1"/>
              <a:t>weiter</a:t>
            </a:r>
            <a:r>
              <a:rPr lang="fr-FR" sz="3200" dirty="0"/>
              <a:t> !</a:t>
            </a:r>
          </a:p>
          <a:p>
            <a:endParaRPr lang="fr-FR" sz="3200" dirty="0"/>
          </a:p>
          <a:p>
            <a:endParaRPr lang="fr-FR" sz="3200" dirty="0"/>
          </a:p>
          <a:p>
            <a:endParaRPr lang="fr-FR" sz="3200" dirty="0"/>
          </a:p>
        </p:txBody>
      </p:sp>
      <p:pic>
        <p:nvPicPr>
          <p:cNvPr id="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861ADA36-83A5-47BE-8FFB-9A0B3C4CED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2712" y="44476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33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llustration T'Chupi 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3699" y="0"/>
            <a:ext cx="6650301" cy="692002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60256" y="777223"/>
            <a:ext cx="2205872" cy="501675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sz="3200" dirty="0"/>
              <a:t>Opa ! </a:t>
            </a:r>
            <a:r>
              <a:rPr lang="fr-FR" sz="3200" dirty="0" err="1"/>
              <a:t>Schau</a:t>
            </a:r>
            <a:r>
              <a:rPr lang="fr-FR" sz="3200" dirty="0"/>
              <a:t>, </a:t>
            </a:r>
            <a:r>
              <a:rPr lang="fr-FR" sz="3200" dirty="0" err="1"/>
              <a:t>ein</a:t>
            </a:r>
            <a:r>
              <a:rPr lang="fr-FR" sz="3200" dirty="0"/>
              <a:t> </a:t>
            </a:r>
            <a:r>
              <a:rPr lang="fr-FR" sz="3200" b="1" dirty="0" err="1"/>
              <a:t>Osterei</a:t>
            </a:r>
            <a:r>
              <a:rPr lang="fr-FR" sz="3200" dirty="0"/>
              <a:t> !</a:t>
            </a:r>
          </a:p>
          <a:p>
            <a:endParaRPr lang="fr-FR" sz="3200" dirty="0"/>
          </a:p>
          <a:p>
            <a:r>
              <a:rPr lang="fr-FR" sz="3200" dirty="0" err="1"/>
              <a:t>Kannst</a:t>
            </a:r>
            <a:r>
              <a:rPr lang="fr-FR" sz="3200" dirty="0"/>
              <a:t> du mir </a:t>
            </a:r>
            <a:r>
              <a:rPr lang="fr-FR" sz="3200" dirty="0" err="1"/>
              <a:t>helfen</a:t>
            </a:r>
            <a:endParaRPr lang="fr-FR" sz="3200" dirty="0"/>
          </a:p>
          <a:p>
            <a:r>
              <a:rPr lang="fr-FR" sz="3200" dirty="0"/>
              <a:t>bitte ?</a:t>
            </a:r>
          </a:p>
          <a:p>
            <a:endParaRPr lang="fr-FR" sz="3200" dirty="0"/>
          </a:p>
          <a:p>
            <a:endParaRPr lang="fr-FR" sz="3200" dirty="0"/>
          </a:p>
          <a:p>
            <a:endParaRPr lang="fr-FR" sz="3200" dirty="0"/>
          </a:p>
        </p:txBody>
      </p:sp>
      <p:pic>
        <p:nvPicPr>
          <p:cNvPr id="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603C89CE-DA19-489C-BD92-5BD23DFDE0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105" y="45800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0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llustration T'Chupi 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6604" y="-36049"/>
            <a:ext cx="6597396" cy="689404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34436" y="1469869"/>
            <a:ext cx="2086428" cy="35394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sz="3200" dirty="0" err="1"/>
              <a:t>Auf</a:t>
            </a:r>
            <a:r>
              <a:rPr lang="fr-FR" sz="3200" dirty="0"/>
              <a:t> </a:t>
            </a:r>
            <a:r>
              <a:rPr lang="fr-FR" sz="3200" dirty="0" err="1"/>
              <a:t>diesem</a:t>
            </a:r>
            <a:r>
              <a:rPr lang="fr-FR" sz="3200" dirty="0"/>
              <a:t> Baum </a:t>
            </a:r>
            <a:r>
              <a:rPr lang="fr-FR" sz="3200" dirty="0" err="1"/>
              <a:t>gibt</a:t>
            </a:r>
            <a:r>
              <a:rPr lang="fr-FR" sz="3200" dirty="0"/>
              <a:t> es </a:t>
            </a:r>
            <a:r>
              <a:rPr lang="fr-FR" sz="3200" dirty="0" err="1"/>
              <a:t>viele</a:t>
            </a:r>
            <a:r>
              <a:rPr lang="fr-FR" sz="3200" dirty="0"/>
              <a:t> </a:t>
            </a:r>
            <a:r>
              <a:rPr lang="fr-FR" sz="3200" b="1" dirty="0" err="1"/>
              <a:t>Ostereier</a:t>
            </a:r>
            <a:r>
              <a:rPr lang="fr-FR" sz="3200" dirty="0"/>
              <a:t> !</a:t>
            </a:r>
          </a:p>
          <a:p>
            <a:endParaRPr lang="fr-FR" sz="3200" dirty="0"/>
          </a:p>
          <a:p>
            <a:endParaRPr lang="fr-FR" sz="3200" dirty="0"/>
          </a:p>
          <a:p>
            <a:endParaRPr lang="fr-FR" sz="3200" dirty="0"/>
          </a:p>
        </p:txBody>
      </p:sp>
      <p:pic>
        <p:nvPicPr>
          <p:cNvPr id="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489958FC-422A-4FAB-A488-7386611126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2850" y="38821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4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llustration T'Chupi 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888" y="0"/>
            <a:ext cx="6620111" cy="69130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1345" y="1501933"/>
            <a:ext cx="2146218" cy="3046988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/>
            <a:r>
              <a:rPr lang="de-DE" sz="3200" dirty="0" err="1"/>
              <a:t>T’chupi</a:t>
            </a:r>
            <a:r>
              <a:rPr lang="de-DE" sz="3200" dirty="0"/>
              <a:t>, </a:t>
            </a:r>
            <a:r>
              <a:rPr lang="de-DE" sz="3200" dirty="0" err="1"/>
              <a:t>Tchupi</a:t>
            </a:r>
            <a:r>
              <a:rPr lang="de-DE" sz="3200" dirty="0"/>
              <a:t> !</a:t>
            </a:r>
          </a:p>
          <a:p>
            <a:pPr lvl="0"/>
            <a:endParaRPr lang="de-DE" sz="3200" dirty="0"/>
          </a:p>
          <a:p>
            <a:pPr lvl="0"/>
            <a:r>
              <a:rPr lang="de-DE" sz="3200" dirty="0"/>
              <a:t>Wo bist du?</a:t>
            </a:r>
          </a:p>
          <a:p>
            <a:pPr lvl="0"/>
            <a:endParaRPr lang="de-DE" sz="3200" dirty="0"/>
          </a:p>
          <a:p>
            <a:pPr lvl="0"/>
            <a:endParaRPr lang="de-DE" sz="3200" dirty="0"/>
          </a:p>
        </p:txBody>
      </p:sp>
      <p:pic>
        <p:nvPicPr>
          <p:cNvPr id="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8F420844-8253-4DEA-BF0E-032CC72344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9654" y="35693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49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llustration T'Chupi 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0177" y="0"/>
            <a:ext cx="6533823" cy="686612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45995" y="2104311"/>
            <a:ext cx="2195286" cy="304698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sz="3200" dirty="0" err="1"/>
              <a:t>Mmmhhhh</a:t>
            </a:r>
            <a:r>
              <a:rPr lang="fr-FR" sz="3200" dirty="0"/>
              <a:t>, </a:t>
            </a:r>
            <a:r>
              <a:rPr lang="fr-FR" sz="3200" dirty="0" err="1"/>
              <a:t>diese</a:t>
            </a:r>
            <a:r>
              <a:rPr lang="fr-FR" sz="3200" dirty="0"/>
              <a:t> </a:t>
            </a:r>
            <a:r>
              <a:rPr lang="fr-FR" sz="3200" dirty="0" err="1"/>
              <a:t>Eier</a:t>
            </a:r>
            <a:r>
              <a:rPr lang="fr-FR" sz="3200" dirty="0"/>
              <a:t> </a:t>
            </a:r>
            <a:r>
              <a:rPr lang="fr-FR" sz="3200" dirty="0" err="1"/>
              <a:t>sind</a:t>
            </a:r>
            <a:r>
              <a:rPr lang="fr-FR" sz="3200" dirty="0"/>
              <a:t> aber </a:t>
            </a:r>
            <a:r>
              <a:rPr lang="fr-FR" sz="3200" dirty="0" err="1"/>
              <a:t>lecker</a:t>
            </a:r>
            <a:r>
              <a:rPr lang="fr-FR" sz="3200" dirty="0"/>
              <a:t> !</a:t>
            </a:r>
          </a:p>
          <a:p>
            <a:endParaRPr lang="fr-FR" sz="3200" dirty="0"/>
          </a:p>
          <a:p>
            <a:endParaRPr lang="fr-FR" sz="3200" dirty="0"/>
          </a:p>
        </p:txBody>
      </p:sp>
      <p:pic>
        <p:nvPicPr>
          <p:cNvPr id="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9610C3E5-AD5F-4941-A5AB-93391AA87B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8838" y="42431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17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3184</TotalTime>
  <Words>115</Words>
  <Application>Microsoft Office PowerPoint</Application>
  <PresentationFormat>Affichage à l'écran (4:3)</PresentationFormat>
  <Paragraphs>38</Paragraphs>
  <Slides>10</Slides>
  <Notes>0</Notes>
  <HiddenSlides>0</HiddenSlides>
  <MMClips>10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3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N.E.G.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T’Chupi sucht OSTEREIER</dc:title>
  <dc:creator>Queen Simone</dc:creator>
  <cp:lastModifiedBy>DaniellePro</cp:lastModifiedBy>
  <cp:revision>14</cp:revision>
  <cp:lastPrinted>2020-03-19T18:45:11Z</cp:lastPrinted>
  <dcterms:created xsi:type="dcterms:W3CDTF">2014-04-07T19:00:54Z</dcterms:created>
  <dcterms:modified xsi:type="dcterms:W3CDTF">2020-04-06T07:18:49Z</dcterms:modified>
</cp:coreProperties>
</file>