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3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46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840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6384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087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153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078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716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74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8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93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84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64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11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094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023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357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9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i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11.png"/><Relationship Id="rId5" Type="http://schemas.microsoft.com/office/2007/relationships/media" Target="../media/media3.m4a"/><Relationship Id="rId10" Type="http://schemas.openxmlformats.org/officeDocument/2006/relationships/image" Target="../media/image10.jpg"/><Relationship Id="rId4" Type="http://schemas.openxmlformats.org/officeDocument/2006/relationships/audio" Target="../media/media2.m4a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microsoft.com/office/2007/relationships/media" Target="../media/media5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11" Type="http://schemas.openxmlformats.org/officeDocument/2006/relationships/image" Target="../media/image11.png"/><Relationship Id="rId5" Type="http://schemas.microsoft.com/office/2007/relationships/media" Target="../media/media6.m4a"/><Relationship Id="rId10" Type="http://schemas.openxmlformats.org/officeDocument/2006/relationships/image" Target="../media/image14.jpg"/><Relationship Id="rId4" Type="http://schemas.openxmlformats.org/officeDocument/2006/relationships/audio" Target="../media/media5.m4a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microsoft.com/office/2007/relationships/media" Target="../media/media8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11" Type="http://schemas.openxmlformats.org/officeDocument/2006/relationships/image" Target="../media/image11.png"/><Relationship Id="rId5" Type="http://schemas.microsoft.com/office/2007/relationships/media" Target="../media/media9.m4a"/><Relationship Id="rId10" Type="http://schemas.openxmlformats.org/officeDocument/2006/relationships/image" Target="../media/image17.jpg"/><Relationship Id="rId4" Type="http://schemas.openxmlformats.org/officeDocument/2006/relationships/audio" Target="../media/media8.m4a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microsoft.com/office/2007/relationships/media" Target="../media/media11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media12.m4a"/><Relationship Id="rId11" Type="http://schemas.openxmlformats.org/officeDocument/2006/relationships/image" Target="../media/image11.png"/><Relationship Id="rId5" Type="http://schemas.microsoft.com/office/2007/relationships/media" Target="../media/media12.m4a"/><Relationship Id="rId10" Type="http://schemas.openxmlformats.org/officeDocument/2006/relationships/image" Target="../media/image20.jpg"/><Relationship Id="rId4" Type="http://schemas.openxmlformats.org/officeDocument/2006/relationships/audio" Target="../media/media11.m4a"/><Relationship Id="rId9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1DDA4A-4BFA-4E62-8036-3785A04630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54" b="2909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9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271651" y="1762886"/>
            <a:ext cx="7656919" cy="3332229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A3AE44E-6D4E-4627-A906-19DD4968D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0733" y="2074339"/>
            <a:ext cx="7219954" cy="1828801"/>
          </a:xfrm>
        </p:spPr>
        <p:txBody>
          <a:bodyPr>
            <a:normAutofit/>
          </a:bodyPr>
          <a:lstStyle/>
          <a:p>
            <a:r>
              <a:rPr lang="fr-FR" sz="4800"/>
              <a:t>Les albums lus dans la classe jaune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4315998-2C4C-42B0-BD88-C3B22FBA3E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0733" y="3903138"/>
            <a:ext cx="7219954" cy="1049867"/>
          </a:xfrm>
        </p:spPr>
        <p:txBody>
          <a:bodyPr>
            <a:normAutofit/>
          </a:bodyPr>
          <a:lstStyle/>
          <a:p>
            <a:r>
              <a:rPr lang="fr-FR" dirty="0"/>
              <a:t>Sauras-tu retrouver leur titre?</a:t>
            </a:r>
          </a:p>
        </p:txBody>
      </p:sp>
    </p:spTree>
    <p:extLst>
      <p:ext uri="{BB962C8B-B14F-4D97-AF65-F5344CB8AC3E}">
        <p14:creationId xmlns:p14="http://schemas.microsoft.com/office/powerpoint/2010/main" val="267208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B4E3EF1-BB3E-400E-B466-147A54DF0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650">
            <a:off x="541381" y="518724"/>
            <a:ext cx="2935501" cy="2994211"/>
          </a:xfrm>
        </p:spPr>
      </p:pic>
      <p:pic>
        <p:nvPicPr>
          <p:cNvPr id="7" name="Image 6" descr="Une image contenant texte, eau, homme&#10;&#10;Description générée automatiquement">
            <a:extLst>
              <a:ext uri="{FF2B5EF4-FFF2-40B4-BE49-F238E27FC236}">
                <a16:creationId xmlns:a16="http://schemas.microsoft.com/office/drawing/2014/main" id="{460E7C20-78DA-45EE-8A29-E83E45021C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555" y="2030836"/>
            <a:ext cx="3099546" cy="3078146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EE2DDE0B-A3B1-4800-876D-B784ED0803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1793">
            <a:off x="7739794" y="342242"/>
            <a:ext cx="3977780" cy="3086758"/>
          </a:xfrm>
          <a:prstGeom prst="rect">
            <a:avLst/>
          </a:prstGeom>
        </p:spPr>
      </p:pic>
      <p:pic>
        <p:nvPicPr>
          <p:cNvPr id="2" name="Dans ma montagne">
            <a:hlinkClick r:id="" action="ppaction://media"/>
            <a:extLst>
              <a:ext uri="{FF2B5EF4-FFF2-40B4-BE49-F238E27FC236}">
                <a16:creationId xmlns:a16="http://schemas.microsoft.com/office/drawing/2014/main" id="{0CF868B8-8C96-4B5B-9965-3582D08ABF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95755" y="4499382"/>
            <a:ext cx="609600" cy="609600"/>
          </a:xfrm>
          <a:prstGeom prst="rect">
            <a:avLst/>
          </a:prstGeom>
        </p:spPr>
      </p:pic>
      <p:pic>
        <p:nvPicPr>
          <p:cNvPr id="3" name="La chasse au caribous">
            <a:hlinkClick r:id="" action="ppaction://media"/>
            <a:extLst>
              <a:ext uri="{FF2B5EF4-FFF2-40B4-BE49-F238E27FC236}">
                <a16:creationId xmlns:a16="http://schemas.microsoft.com/office/drawing/2014/main" id="{4E2F4A97-CFED-439E-BFC0-AC5A89B8B9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5435294"/>
            <a:ext cx="609600" cy="609600"/>
          </a:xfrm>
          <a:prstGeom prst="rect">
            <a:avLst/>
          </a:prstGeom>
        </p:spPr>
      </p:pic>
      <p:pic>
        <p:nvPicPr>
          <p:cNvPr id="4" name="Timothé">
            <a:hlinkClick r:id="" action="ppaction://media"/>
            <a:extLst>
              <a:ext uri="{FF2B5EF4-FFF2-40B4-BE49-F238E27FC236}">
                <a16:creationId xmlns:a16="http://schemas.microsoft.com/office/drawing/2014/main" id="{D7C39A0F-E8C4-471E-8C84-F15A2F2C72B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991445" y="41802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9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1637A9FB-A909-47C5-AFB4-4C31D20EC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70" y="752073"/>
            <a:ext cx="3169932" cy="2439362"/>
          </a:xfrm>
        </p:spPr>
      </p:pic>
      <p:pic>
        <p:nvPicPr>
          <p:cNvPr id="7" name="Image 6" descr="Une image contenant assis, boîte, signe&#10;&#10;Description générée automatiquement">
            <a:extLst>
              <a:ext uri="{FF2B5EF4-FFF2-40B4-BE49-F238E27FC236}">
                <a16:creationId xmlns:a16="http://schemas.microsoft.com/office/drawing/2014/main" id="{61EABE6A-562C-4FB3-A846-FCA544246C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61" y="752073"/>
            <a:ext cx="3387396" cy="4104396"/>
          </a:xfrm>
          <a:prstGeom prst="rect">
            <a:avLst/>
          </a:prstGeom>
        </p:spPr>
      </p:pic>
      <p:pic>
        <p:nvPicPr>
          <p:cNvPr id="9" name="Image 8" descr="Une image contenant texte, livre&#10;&#10;Description générée automatiquement">
            <a:extLst>
              <a:ext uri="{FF2B5EF4-FFF2-40B4-BE49-F238E27FC236}">
                <a16:creationId xmlns:a16="http://schemas.microsoft.com/office/drawing/2014/main" id="{243E0311-61DA-481A-AE91-E260EFF444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75" y="661615"/>
            <a:ext cx="2873188" cy="4194854"/>
          </a:xfrm>
          <a:prstGeom prst="rect">
            <a:avLst/>
          </a:prstGeom>
        </p:spPr>
      </p:pic>
      <p:pic>
        <p:nvPicPr>
          <p:cNvPr id="10" name="Le crapaud perché">
            <a:hlinkClick r:id="" action="ppaction://media"/>
            <a:extLst>
              <a:ext uri="{FF2B5EF4-FFF2-40B4-BE49-F238E27FC236}">
                <a16:creationId xmlns:a16="http://schemas.microsoft.com/office/drawing/2014/main" id="{AE580E2A-E771-460B-983A-57B8617D2B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85036" y="4002741"/>
            <a:ext cx="609600" cy="609600"/>
          </a:xfrm>
          <a:prstGeom prst="rect">
            <a:avLst/>
          </a:prstGeom>
        </p:spPr>
      </p:pic>
      <p:pic>
        <p:nvPicPr>
          <p:cNvPr id="11" name="Clic et cloc">
            <a:hlinkClick r:id="" action="ppaction://media"/>
            <a:extLst>
              <a:ext uri="{FF2B5EF4-FFF2-40B4-BE49-F238E27FC236}">
                <a16:creationId xmlns:a16="http://schemas.microsoft.com/office/drawing/2014/main" id="{A2303F0E-F89F-4165-86B4-748598BF122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668269" y="5163670"/>
            <a:ext cx="609600" cy="632012"/>
          </a:xfrm>
          <a:prstGeom prst="rect">
            <a:avLst/>
          </a:prstGeom>
        </p:spPr>
      </p:pic>
      <p:pic>
        <p:nvPicPr>
          <p:cNvPr id="12" name="Pas de kikineur">
            <a:hlinkClick r:id="" action="ppaction://media"/>
            <a:extLst>
              <a:ext uri="{FF2B5EF4-FFF2-40B4-BE49-F238E27FC236}">
                <a16:creationId xmlns:a16="http://schemas.microsoft.com/office/drawing/2014/main" id="{AB203326-614B-4CC2-B813-A6B3048A61C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52659" y="51636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7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8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4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78ACD10-806A-42AB-8961-522053354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4497">
            <a:off x="865147" y="1815540"/>
            <a:ext cx="3234548" cy="2545790"/>
          </a:xfr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E0D7691C-F367-4A92-BA64-E5BE2EC6DF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49" y="287057"/>
            <a:ext cx="3450292" cy="3450292"/>
          </a:xfrm>
          <a:prstGeom prst="rect">
            <a:avLst/>
          </a:prstGeom>
        </p:spPr>
      </p:pic>
      <p:pic>
        <p:nvPicPr>
          <p:cNvPr id="9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CEC13A8-753F-4C5B-ADCC-9B3B3069E9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3945">
            <a:off x="9007154" y="1520639"/>
            <a:ext cx="2606887" cy="3450291"/>
          </a:xfrm>
          <a:prstGeom prst="rect">
            <a:avLst/>
          </a:prstGeom>
        </p:spPr>
      </p:pic>
      <p:pic>
        <p:nvPicPr>
          <p:cNvPr id="2" name="La lettre du PN">
            <a:hlinkClick r:id="" action="ppaction://media"/>
            <a:extLst>
              <a:ext uri="{FF2B5EF4-FFF2-40B4-BE49-F238E27FC236}">
                <a16:creationId xmlns:a16="http://schemas.microsoft.com/office/drawing/2014/main" id="{75D3ACB8-7BCB-49D9-81C8-578D3E72A1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77621" y="5277560"/>
            <a:ext cx="609600" cy="609600"/>
          </a:xfrm>
          <a:prstGeom prst="rect">
            <a:avLst/>
          </a:prstGeom>
        </p:spPr>
      </p:pic>
      <p:pic>
        <p:nvPicPr>
          <p:cNvPr id="3" name="Le roi la poule et le voleur">
            <a:hlinkClick r:id="" action="ppaction://media"/>
            <a:extLst>
              <a:ext uri="{FF2B5EF4-FFF2-40B4-BE49-F238E27FC236}">
                <a16:creationId xmlns:a16="http://schemas.microsoft.com/office/drawing/2014/main" id="{A7F45BFF-A8F5-473C-9FD0-E8E1FBD722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468595" y="4361330"/>
            <a:ext cx="609600" cy="609600"/>
          </a:xfrm>
          <a:prstGeom prst="rect">
            <a:avLst/>
          </a:prstGeom>
        </p:spPr>
      </p:pic>
      <p:pic>
        <p:nvPicPr>
          <p:cNvPr id="4" name="Les 3 brigands">
            <a:hlinkClick r:id="" action="ppaction://media"/>
            <a:extLst>
              <a:ext uri="{FF2B5EF4-FFF2-40B4-BE49-F238E27FC236}">
                <a16:creationId xmlns:a16="http://schemas.microsoft.com/office/drawing/2014/main" id="{73626D03-7AEB-46BE-A59D-B89F9C20C8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44115" y="55693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4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du contenu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8329B365-2B1D-4E2C-857F-206092EF6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52" y="547822"/>
            <a:ext cx="3519971" cy="2881178"/>
          </a:xfrm>
        </p:spPr>
      </p:pic>
      <p:pic>
        <p:nvPicPr>
          <p:cNvPr id="15" name="Image 14" descr="Une image contenant assis, jaune, table, noir&#10;&#10;Description générée automatiquement">
            <a:extLst>
              <a:ext uri="{FF2B5EF4-FFF2-40B4-BE49-F238E27FC236}">
                <a16:creationId xmlns:a16="http://schemas.microsoft.com/office/drawing/2014/main" id="{E54FAE8D-FD38-4ECD-BAA4-2B87915F1A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1631950"/>
            <a:ext cx="3098800" cy="3594100"/>
          </a:xfrm>
          <a:prstGeom prst="rect">
            <a:avLst/>
          </a:prstGeom>
        </p:spPr>
      </p:pic>
      <p:pic>
        <p:nvPicPr>
          <p:cNvPr id="17" name="Image 16" descr="Une image contenant texte, livre, alimentation&#10;&#10;Description générée automatiquement">
            <a:extLst>
              <a:ext uri="{FF2B5EF4-FFF2-40B4-BE49-F238E27FC236}">
                <a16:creationId xmlns:a16="http://schemas.microsoft.com/office/drawing/2014/main" id="{7B7881DF-E1D9-44C1-9EA2-F7D734DA8A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085" y="159611"/>
            <a:ext cx="4181475" cy="3657600"/>
          </a:xfrm>
          <a:prstGeom prst="rect">
            <a:avLst/>
          </a:prstGeom>
        </p:spPr>
      </p:pic>
      <p:pic>
        <p:nvPicPr>
          <p:cNvPr id="18" name="Vite vite">
            <a:hlinkClick r:id="" action="ppaction://media"/>
            <a:extLst>
              <a:ext uri="{FF2B5EF4-FFF2-40B4-BE49-F238E27FC236}">
                <a16:creationId xmlns:a16="http://schemas.microsoft.com/office/drawing/2014/main" id="{05132089-6243-4891-8B34-7D97FA1AE9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95717" y="4038600"/>
            <a:ext cx="609600" cy="609600"/>
          </a:xfrm>
          <a:prstGeom prst="rect">
            <a:avLst/>
          </a:prstGeom>
        </p:spPr>
      </p:pic>
      <p:pic>
        <p:nvPicPr>
          <p:cNvPr id="19" name="Pierre et le loup">
            <a:hlinkClick r:id="" action="ppaction://media"/>
            <a:extLst>
              <a:ext uri="{FF2B5EF4-FFF2-40B4-BE49-F238E27FC236}">
                <a16:creationId xmlns:a16="http://schemas.microsoft.com/office/drawing/2014/main" id="{7C9DEC07-6E57-4F46-8D71-4CDABD7FB06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5544671"/>
            <a:ext cx="609600" cy="609600"/>
          </a:xfrm>
          <a:prstGeom prst="rect">
            <a:avLst/>
          </a:prstGeom>
        </p:spPr>
      </p:pic>
      <p:pic>
        <p:nvPicPr>
          <p:cNvPr id="20" name="Roule galette">
            <a:hlinkClick r:id="" action="ppaction://media"/>
            <a:extLst>
              <a:ext uri="{FF2B5EF4-FFF2-40B4-BE49-F238E27FC236}">
                <a16:creationId xmlns:a16="http://schemas.microsoft.com/office/drawing/2014/main" id="{60E4F6DF-3A00-4B6D-8845-704AAFC27D9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46022" y="41506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2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9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DarkSeedLeftStep">
      <a:dk1>
        <a:srgbClr val="000000"/>
      </a:dk1>
      <a:lt1>
        <a:srgbClr val="FFFFFF"/>
      </a:lt1>
      <a:dk2>
        <a:srgbClr val="242E41"/>
      </a:dk2>
      <a:lt2>
        <a:srgbClr val="E2E8E2"/>
      </a:lt2>
      <a:accent1>
        <a:srgbClr val="C848BE"/>
      </a:accent1>
      <a:accent2>
        <a:srgbClr val="8B36B6"/>
      </a:accent2>
      <a:accent3>
        <a:srgbClr val="6848C8"/>
      </a:accent3>
      <a:accent4>
        <a:srgbClr val="3F53BA"/>
      </a:accent4>
      <a:accent5>
        <a:srgbClr val="4893C8"/>
      </a:accent5>
      <a:accent6>
        <a:srgbClr val="35B3B3"/>
      </a:accent6>
      <a:hlink>
        <a:srgbClr val="4478C0"/>
      </a:hlink>
      <a:folHlink>
        <a:srgbClr val="7F7F7F"/>
      </a:folHlink>
    </a:clrScheme>
    <a:fontScheme name="Slate">
      <a:majorFont>
        <a:latin typeface="Bodoni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12</Words>
  <Application>Microsoft Office PowerPoint</Application>
  <PresentationFormat>Grand écran</PresentationFormat>
  <Paragraphs>2</Paragraphs>
  <Slides>5</Slides>
  <Notes>0</Notes>
  <HiddenSlides>0</HiddenSlides>
  <MMClips>12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Bodoni MT</vt:lpstr>
      <vt:lpstr>Goudy Old Style</vt:lpstr>
      <vt:lpstr>Wingdings 2</vt:lpstr>
      <vt:lpstr>SlateVTI</vt:lpstr>
      <vt:lpstr>Les albums lus dans la classe jaune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albums lus dans la classe jaune</dc:title>
  <dc:creator>Bérangère Iteney</dc:creator>
  <cp:lastModifiedBy>Bérangère Iteney</cp:lastModifiedBy>
  <cp:revision>4</cp:revision>
  <dcterms:created xsi:type="dcterms:W3CDTF">2020-04-28T15:22:03Z</dcterms:created>
  <dcterms:modified xsi:type="dcterms:W3CDTF">2020-04-29T10:25:57Z</dcterms:modified>
</cp:coreProperties>
</file>