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6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7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5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8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0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10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9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68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56B9-CFDE-1C42-9C57-BF8D53D1DBF5}" type="datetimeFigureOut">
              <a:rPr lang="fr-FR" smtClean="0"/>
              <a:t>07/04/20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87F-6225-8D46-B26D-D90BDF073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4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ADJUSTEDNONRAW_thumb_29e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1627" cy="3202169"/>
          </a:xfrm>
          <a:prstGeom prst="rect">
            <a:avLst/>
          </a:prstGeom>
        </p:spPr>
      </p:pic>
      <p:pic>
        <p:nvPicPr>
          <p:cNvPr id="3" name="Image 2" descr="UNADJUSTEDNONRAW_thumb_29d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24" y="0"/>
            <a:ext cx="3223876" cy="4096464"/>
          </a:xfrm>
          <a:prstGeom prst="rect">
            <a:avLst/>
          </a:prstGeom>
        </p:spPr>
      </p:pic>
      <p:pic>
        <p:nvPicPr>
          <p:cNvPr id="4" name="Image 3" descr="UNADJUSTEDNONRAW_thumb_29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2" y="392403"/>
            <a:ext cx="2120838" cy="2827784"/>
          </a:xfrm>
          <a:prstGeom prst="rect">
            <a:avLst/>
          </a:prstGeom>
        </p:spPr>
      </p:pic>
      <p:pic>
        <p:nvPicPr>
          <p:cNvPr id="5" name="Image 4" descr="UNADJUSTEDNONRAW_thumb_29d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4" y="3761888"/>
            <a:ext cx="2120838" cy="2827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73856" y="5330770"/>
            <a:ext cx="465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Bonnes Vacances</a:t>
            </a:r>
            <a:endParaRPr lang="fr-FR" sz="2500" dirty="0"/>
          </a:p>
        </p:txBody>
      </p:sp>
      <p:pic>
        <p:nvPicPr>
          <p:cNvPr id="8" name="Son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17116" y="5330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Macintosh PowerPoint</Application>
  <PresentationFormat>Présentation à l'écran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2</cp:revision>
  <dcterms:created xsi:type="dcterms:W3CDTF">2020-04-07T12:37:13Z</dcterms:created>
  <dcterms:modified xsi:type="dcterms:W3CDTF">2020-04-07T12:48:40Z</dcterms:modified>
</cp:coreProperties>
</file>