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12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32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4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59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86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89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7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0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59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4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2A923-E7A9-D449-B4A3-C5B27D890EAA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1DF0A-0E04-8644-94AB-69DF5D83CA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5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8558"/>
            <a:ext cx="7772400" cy="184544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Comme chien bleu 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095124"/>
            <a:ext cx="7583794" cy="104213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Colorie ton </a:t>
            </a:r>
            <a:r>
              <a:rPr lang="fr-FR" dirty="0" smtClean="0"/>
              <a:t>joli </a:t>
            </a:r>
            <a:r>
              <a:rPr lang="fr-FR" dirty="0" smtClean="0"/>
              <a:t>chien comme la couverture du livre  « </a:t>
            </a:r>
            <a:r>
              <a:rPr lang="fr-FR" i="1" dirty="0" smtClean="0"/>
              <a:t>chien bleu</a:t>
            </a:r>
            <a:r>
              <a:rPr lang="fr-FR" dirty="0" smtClean="0"/>
              <a:t> » de Nadja ,école des loisirs</a:t>
            </a:r>
            <a:endParaRPr lang="fr-FR" dirty="0"/>
          </a:p>
        </p:txBody>
      </p:sp>
      <p:pic>
        <p:nvPicPr>
          <p:cNvPr id="5" name="Image 4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24" y="3105580"/>
            <a:ext cx="2476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4538" y="206256"/>
            <a:ext cx="3017695" cy="612253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Etape 1:divise le contour  de ton dessin en quatre parties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Etape 2:colorie ton chien en bleu , tu peux utiliser différents tons de bleu</a:t>
            </a:r>
            <a:endParaRPr lang="fr-FR" dirty="0"/>
          </a:p>
        </p:txBody>
      </p:sp>
      <p:pic>
        <p:nvPicPr>
          <p:cNvPr id="4" name="Image 3" descr="IMG_28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55988" y="455987"/>
            <a:ext cx="3191535" cy="2279557"/>
          </a:xfrm>
          <a:prstGeom prst="rect">
            <a:avLst/>
          </a:prstGeom>
        </p:spPr>
      </p:pic>
      <p:pic>
        <p:nvPicPr>
          <p:cNvPr id="5" name="Image 4" descr="IMG_28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1765" y="2420789"/>
            <a:ext cx="4946517" cy="37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2306" y="955289"/>
            <a:ext cx="2944493" cy="50478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Et voilà </a:t>
            </a:r>
            <a:r>
              <a:rPr lang="fr-FR" smtClean="0"/>
              <a:t>un </a:t>
            </a:r>
            <a:r>
              <a:rPr lang="fr-FR" smtClean="0"/>
              <a:t>joli </a:t>
            </a:r>
            <a:r>
              <a:rPr lang="fr-FR" dirty="0" smtClean="0"/>
              <a:t>chien bleu!</a:t>
            </a:r>
            <a:endParaRPr lang="fr-FR" dirty="0"/>
          </a:p>
        </p:txBody>
      </p:sp>
      <p:pic>
        <p:nvPicPr>
          <p:cNvPr id="4" name="Image 3" descr="IMG_28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3437" y="1009169"/>
            <a:ext cx="6336481" cy="47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4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</Words>
  <Application>Microsoft Macintosh PowerPoint</Application>
  <PresentationFormat>Présentation à l'écran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Comme chien bleu ….</vt:lpstr>
      <vt:lpstr>Présentation PowerPoint</vt:lpstr>
      <vt:lpstr>Et voilà un joli chien bleu!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 chien bleu ….</dc:title>
  <dc:creator>Véro</dc:creator>
  <cp:lastModifiedBy>Véro</cp:lastModifiedBy>
  <cp:revision>3</cp:revision>
  <dcterms:created xsi:type="dcterms:W3CDTF">2020-04-15T10:03:13Z</dcterms:created>
  <dcterms:modified xsi:type="dcterms:W3CDTF">2020-04-15T10:28:21Z</dcterms:modified>
</cp:coreProperties>
</file>