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41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9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28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1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0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7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25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74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38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3F113-9632-8F49-8B4F-5927D58B4C8F}" type="datetimeFigureOut">
              <a:rPr lang="fr-FR" smtClean="0"/>
              <a:t>15/04/20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E53D-45CD-A742-99A6-3D5D5E63DA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4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5401"/>
            <a:ext cx="7772400" cy="134608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 smtClean="0"/>
              <a:t>Comme chien bleu</a:t>
            </a:r>
            <a:r>
              <a:rPr lang="mr-IN" dirty="0" smtClean="0"/>
              <a:t>…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823734"/>
            <a:ext cx="6400800" cy="1270101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Colorie ton magnifique chien comme la couverture du livre « </a:t>
            </a:r>
            <a:r>
              <a:rPr lang="fr-FR" i="1" dirty="0" smtClean="0"/>
              <a:t>chien bleu </a:t>
            </a:r>
            <a:r>
              <a:rPr lang="fr-FR" dirty="0" smtClean="0"/>
              <a:t>» de Nadja , école des loisirs</a:t>
            </a:r>
            <a:endParaRPr lang="fr-FR" dirty="0"/>
          </a:p>
        </p:txBody>
      </p:sp>
      <p:pic>
        <p:nvPicPr>
          <p:cNvPr id="4" name="Image 3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30" y="3290124"/>
            <a:ext cx="2476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5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0782" y="271389"/>
            <a:ext cx="2789742" cy="641563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Etape 1: divise le contour de ton dessin en quatre parties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Etape 2: colorie ton chien en bleu, tu peux utiliser différents tons de bleu</a:t>
            </a:r>
            <a:endParaRPr lang="fr-FR" dirty="0"/>
          </a:p>
        </p:txBody>
      </p:sp>
      <p:pic>
        <p:nvPicPr>
          <p:cNvPr id="4" name="Image 3" descr="IMG_28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368843" cy="2526632"/>
          </a:xfrm>
          <a:prstGeom prst="rect">
            <a:avLst/>
          </a:prstGeom>
        </p:spPr>
      </p:pic>
      <p:pic>
        <p:nvPicPr>
          <p:cNvPr id="5" name="Image 4" descr="IMG_28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65428" y="2681323"/>
            <a:ext cx="4389500" cy="36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8142" y="274638"/>
            <a:ext cx="7948658" cy="216786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Et voilà un magnifique chien bleu!</a:t>
            </a:r>
            <a:endParaRPr lang="fr-FR" dirty="0"/>
          </a:p>
        </p:txBody>
      </p:sp>
      <p:pic>
        <p:nvPicPr>
          <p:cNvPr id="5" name="Image 4" descr="IMG_28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1066" y="1503155"/>
            <a:ext cx="4589867" cy="61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35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</Words>
  <Application>Microsoft Macintosh PowerPoint</Application>
  <PresentationFormat>Présentation à l'écran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Comme chien bleu….</vt:lpstr>
      <vt:lpstr>Présentation PowerPoint</vt:lpstr>
      <vt:lpstr>Et voilà un magnifique chien bleu!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 chien bleu….</dc:title>
  <dc:creator>Véro</dc:creator>
  <cp:lastModifiedBy>Véro</cp:lastModifiedBy>
  <cp:revision>1</cp:revision>
  <dcterms:created xsi:type="dcterms:W3CDTF">2020-04-15T10:17:12Z</dcterms:created>
  <dcterms:modified xsi:type="dcterms:W3CDTF">2020-04-15T10:27:39Z</dcterms:modified>
</cp:coreProperties>
</file>