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0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74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7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7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15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8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9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4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9148-ED83-3E43-B876-98F250A4D616}" type="datetimeFigureOut">
              <a:rPr lang="fr-FR" smtClean="0"/>
              <a:t>30/03/20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0AE0-02DA-5E46-8090-0FAF38CBE1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8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27646" y="211686"/>
            <a:ext cx="2730554" cy="5204981"/>
          </a:xfrm>
        </p:spPr>
        <p:txBody>
          <a:bodyPr>
            <a:normAutofit/>
          </a:bodyPr>
          <a:lstStyle/>
          <a:p>
            <a:r>
              <a:rPr lang="fr-FR" dirty="0" smtClean="0"/>
              <a:t>Une nouvelle idée pour dessiner des dinosaures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IMG_66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6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7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Macintosh PowerPoint</Application>
  <PresentationFormat>Présentation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Une nouvelle idée pour dessiner des dinosaures….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nouvelle idée pour dessiner des dinosaures….</dc:title>
  <dc:creator>Véro</dc:creator>
  <cp:lastModifiedBy>Véro</cp:lastModifiedBy>
  <cp:revision>1</cp:revision>
  <dcterms:created xsi:type="dcterms:W3CDTF">2020-03-30T12:58:46Z</dcterms:created>
  <dcterms:modified xsi:type="dcterms:W3CDTF">2020-03-30T13:00:56Z</dcterms:modified>
</cp:coreProperties>
</file>