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12" y="-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620A-A83F-3640-A315-84DE81536E74}" type="datetimeFigureOut">
              <a:rPr lang="fr-FR" smtClean="0"/>
              <a:t>31/03/20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402E-6CF2-5D41-94B7-3E477F1913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82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620A-A83F-3640-A315-84DE81536E74}" type="datetimeFigureOut">
              <a:rPr lang="fr-FR" smtClean="0"/>
              <a:t>31/03/20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402E-6CF2-5D41-94B7-3E477F1913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057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620A-A83F-3640-A315-84DE81536E74}" type="datetimeFigureOut">
              <a:rPr lang="fr-FR" smtClean="0"/>
              <a:t>31/03/20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402E-6CF2-5D41-94B7-3E477F1913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55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620A-A83F-3640-A315-84DE81536E74}" type="datetimeFigureOut">
              <a:rPr lang="fr-FR" smtClean="0"/>
              <a:t>31/03/20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402E-6CF2-5D41-94B7-3E477F1913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048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620A-A83F-3640-A315-84DE81536E74}" type="datetimeFigureOut">
              <a:rPr lang="fr-FR" smtClean="0"/>
              <a:t>31/03/20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402E-6CF2-5D41-94B7-3E477F1913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37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620A-A83F-3640-A315-84DE81536E74}" type="datetimeFigureOut">
              <a:rPr lang="fr-FR" smtClean="0"/>
              <a:t>31/03/20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402E-6CF2-5D41-94B7-3E477F1913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04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620A-A83F-3640-A315-84DE81536E74}" type="datetimeFigureOut">
              <a:rPr lang="fr-FR" smtClean="0"/>
              <a:t>31/03/20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402E-6CF2-5D41-94B7-3E477F1913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18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620A-A83F-3640-A315-84DE81536E74}" type="datetimeFigureOut">
              <a:rPr lang="fr-FR" smtClean="0"/>
              <a:t>31/03/20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402E-6CF2-5D41-94B7-3E477F1913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72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620A-A83F-3640-A315-84DE81536E74}" type="datetimeFigureOut">
              <a:rPr lang="fr-FR" smtClean="0"/>
              <a:t>31/03/20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402E-6CF2-5D41-94B7-3E477F1913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767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620A-A83F-3640-A315-84DE81536E74}" type="datetimeFigureOut">
              <a:rPr lang="fr-FR" smtClean="0"/>
              <a:t>31/03/20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402E-6CF2-5D41-94B7-3E477F1913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693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620A-A83F-3640-A315-84DE81536E74}" type="datetimeFigureOut">
              <a:rPr lang="fr-FR" smtClean="0"/>
              <a:t>31/03/20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402E-6CF2-5D41-94B7-3E477F1913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67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E620A-A83F-3640-A315-84DE81536E74}" type="datetimeFigureOut">
              <a:rPr lang="fr-FR" smtClean="0"/>
              <a:t>31/03/20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D402E-6CF2-5D41-94B7-3E477F1913F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48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209681" y="245316"/>
            <a:ext cx="3809849" cy="238099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Dessin de poule avec des  ronds de différentes grandeurs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94230" y="3886200"/>
            <a:ext cx="3925299" cy="2838320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Etape 1:dessine un rond assez grand sur la feuille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Etape 2:dessine 3 petits ronds au-dessus du grand rond et 1 petit rond au milieu du grand</a:t>
            </a:r>
            <a:endParaRPr lang="fr-FR" dirty="0"/>
          </a:p>
        </p:txBody>
      </p:sp>
      <p:pic>
        <p:nvPicPr>
          <p:cNvPr id="4" name="Image 3" descr="IMG_258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727506" cy="2871630"/>
          </a:xfrm>
          <a:prstGeom prst="rect">
            <a:avLst/>
          </a:prstGeom>
        </p:spPr>
      </p:pic>
      <p:pic>
        <p:nvPicPr>
          <p:cNvPr id="5" name="Image 4" descr="IMG_258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04" y="3217956"/>
            <a:ext cx="3420206" cy="364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1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15793" y="173164"/>
            <a:ext cx="3328207" cy="6684836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Etape 3:dessine 2 traits pour faire un bec piquant et 1 rond noir pour faire l’œil</a:t>
            </a:r>
          </a:p>
          <a:p>
            <a:r>
              <a:rPr lang="fr-FR" dirty="0" smtClean="0"/>
              <a:t>Voilà , nous avons dessiné la t</a:t>
            </a:r>
            <a:r>
              <a:rPr lang="fr-FR" dirty="0" smtClean="0"/>
              <a:t>ête de la poule .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Etape 4:dessine un grand rond sous la t</a:t>
            </a:r>
            <a:r>
              <a:rPr lang="fr-FR" dirty="0" smtClean="0"/>
              <a:t>ête pour faire le ventre</a:t>
            </a:r>
            <a:endParaRPr lang="fr-FR" dirty="0"/>
          </a:p>
        </p:txBody>
      </p:sp>
      <p:pic>
        <p:nvPicPr>
          <p:cNvPr id="4" name="Image 3" descr="IMG_25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4" y="1"/>
            <a:ext cx="2554331" cy="2770618"/>
          </a:xfrm>
          <a:prstGeom prst="rect">
            <a:avLst/>
          </a:prstGeom>
        </p:spPr>
      </p:pic>
      <p:pic>
        <p:nvPicPr>
          <p:cNvPr id="5" name="Image 4" descr="IMG_258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63" y="3391120"/>
            <a:ext cx="3275893" cy="288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8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87949" y="0"/>
            <a:ext cx="3256051" cy="6858000"/>
          </a:xfrm>
        </p:spPr>
        <p:txBody>
          <a:bodyPr>
            <a:normAutofit/>
          </a:bodyPr>
          <a:lstStyle/>
          <a:p>
            <a:r>
              <a:rPr lang="fr-FR" dirty="0" smtClean="0"/>
              <a:t>Etape 5:dessine un petit rond au milieu du ventre pour faire l’aile.</a:t>
            </a:r>
          </a:p>
          <a:p>
            <a:r>
              <a:rPr lang="fr-FR" dirty="0" smtClean="0"/>
              <a:t>Puis dessine un petit rond sur le c</a:t>
            </a:r>
            <a:r>
              <a:rPr lang="fr-FR" dirty="0" smtClean="0"/>
              <a:t>ôté du ventre pour faire la queue.</a:t>
            </a:r>
          </a:p>
          <a:p>
            <a:endParaRPr lang="fr-FR" dirty="0"/>
          </a:p>
          <a:p>
            <a:r>
              <a:rPr lang="fr-FR" dirty="0" smtClean="0"/>
              <a:t>Voilà une belle poule de Pâques</a:t>
            </a:r>
            <a:r>
              <a:rPr lang="mr-IN" dirty="0" smtClean="0"/>
              <a:t>…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Image 3" descr="IMG_25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211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122</Words>
  <Application>Microsoft Macintosh PowerPoint</Application>
  <PresentationFormat>Présentation à l'écran (4:3)</PresentationFormat>
  <Paragraphs>15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Dessin de poule avec des  ronds de différentes grandeurs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Dessin de poule avec des  ronds de différentes grandeurs</dc:title>
  <dc:creator>Véro</dc:creator>
  <cp:lastModifiedBy>Véro</cp:lastModifiedBy>
  <cp:revision>2</cp:revision>
  <dcterms:created xsi:type="dcterms:W3CDTF">2020-03-31T06:45:07Z</dcterms:created>
  <dcterms:modified xsi:type="dcterms:W3CDTF">2020-03-31T07:01:44Z</dcterms:modified>
</cp:coreProperties>
</file>