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1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B01C-F40B-D64A-992B-71552CE21307}" type="datetimeFigureOut">
              <a:rPr lang="fr-FR" smtClean="0"/>
              <a:t>10/04/20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6ABF-6797-F54D-B8F4-5910E3BE9D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239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B01C-F40B-D64A-992B-71552CE21307}" type="datetimeFigureOut">
              <a:rPr lang="fr-FR" smtClean="0"/>
              <a:t>10/04/20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6ABF-6797-F54D-B8F4-5910E3BE9D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93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B01C-F40B-D64A-992B-71552CE21307}" type="datetimeFigureOut">
              <a:rPr lang="fr-FR" smtClean="0"/>
              <a:t>10/04/20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6ABF-6797-F54D-B8F4-5910E3BE9D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64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B01C-F40B-D64A-992B-71552CE21307}" type="datetimeFigureOut">
              <a:rPr lang="fr-FR" smtClean="0"/>
              <a:t>10/04/20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6ABF-6797-F54D-B8F4-5910E3BE9D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23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B01C-F40B-D64A-992B-71552CE21307}" type="datetimeFigureOut">
              <a:rPr lang="fr-FR" smtClean="0"/>
              <a:t>10/04/20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6ABF-6797-F54D-B8F4-5910E3BE9D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966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B01C-F40B-D64A-992B-71552CE21307}" type="datetimeFigureOut">
              <a:rPr lang="fr-FR" smtClean="0"/>
              <a:t>10/04/20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6ABF-6797-F54D-B8F4-5910E3BE9D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56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B01C-F40B-D64A-992B-71552CE21307}" type="datetimeFigureOut">
              <a:rPr lang="fr-FR" smtClean="0"/>
              <a:t>10/04/20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6ABF-6797-F54D-B8F4-5910E3BE9D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06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B01C-F40B-D64A-992B-71552CE21307}" type="datetimeFigureOut">
              <a:rPr lang="fr-FR" smtClean="0"/>
              <a:t>10/04/20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6ABF-6797-F54D-B8F4-5910E3BE9D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53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B01C-F40B-D64A-992B-71552CE21307}" type="datetimeFigureOut">
              <a:rPr lang="fr-FR" smtClean="0"/>
              <a:t>10/04/20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6ABF-6797-F54D-B8F4-5910E3BE9D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2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B01C-F40B-D64A-992B-71552CE21307}" type="datetimeFigureOut">
              <a:rPr lang="fr-FR" smtClean="0"/>
              <a:t>10/04/20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6ABF-6797-F54D-B8F4-5910E3BE9D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731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B01C-F40B-D64A-992B-71552CE21307}" type="datetimeFigureOut">
              <a:rPr lang="fr-FR" smtClean="0"/>
              <a:t>10/04/20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6ABF-6797-F54D-B8F4-5910E3BE9D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60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3B01C-F40B-D64A-992B-71552CE21307}" type="datetimeFigureOut">
              <a:rPr lang="fr-FR" smtClean="0"/>
              <a:t>10/04/20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C6ABF-6797-F54D-B8F4-5910E3BE9D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45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3272" y="173690"/>
            <a:ext cx="8097846" cy="2160256"/>
          </a:xfrm>
        </p:spPr>
        <p:txBody>
          <a:bodyPr/>
          <a:lstStyle/>
          <a:p>
            <a:r>
              <a:rPr lang="fr-FR" dirty="0" smtClean="0"/>
              <a:t>J’apprends à dessiner un chat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68627" y="2920146"/>
            <a:ext cx="3332490" cy="3441212"/>
          </a:xfrm>
        </p:spPr>
        <p:txBody>
          <a:bodyPr/>
          <a:lstStyle/>
          <a:p>
            <a:r>
              <a:rPr lang="fr-FR" dirty="0" smtClean="0"/>
              <a:t>Etape 1:dessine un rond au milieu de la feuille ,puis dessine deux yeux</a:t>
            </a:r>
            <a:endParaRPr lang="fr-FR" dirty="0"/>
          </a:p>
        </p:txBody>
      </p:sp>
      <p:pic>
        <p:nvPicPr>
          <p:cNvPr id="4" name="Image 3" descr="IMG_27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5" y="1932282"/>
            <a:ext cx="5366276" cy="402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04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1122"/>
            <a:ext cx="4038600" cy="116154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Etape 2:dessine un nez , une bouche et des moustaches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1123"/>
            <a:ext cx="4038600" cy="1042134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Etape 3:dessine deux oreilles</a:t>
            </a:r>
            <a:endParaRPr lang="fr-FR" dirty="0"/>
          </a:p>
        </p:txBody>
      </p:sp>
      <p:pic>
        <p:nvPicPr>
          <p:cNvPr id="5" name="Image 4" descr="IMG_27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1056" y="1280842"/>
            <a:ext cx="3417551" cy="4556735"/>
          </a:xfrm>
          <a:prstGeom prst="rect">
            <a:avLst/>
          </a:prstGeom>
        </p:spPr>
      </p:pic>
      <p:pic>
        <p:nvPicPr>
          <p:cNvPr id="6" name="Image 5" descr="IMG_27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9132" y="2351356"/>
            <a:ext cx="3379983" cy="450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6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883713"/>
            <a:ext cx="8229600" cy="857589"/>
          </a:xfrm>
        </p:spPr>
        <p:txBody>
          <a:bodyPr/>
          <a:lstStyle/>
          <a:p>
            <a:r>
              <a:rPr lang="fr-FR" dirty="0" smtClean="0"/>
              <a:t>Et voilà un superbe chat!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84546"/>
            <a:ext cx="4038600" cy="1042132"/>
          </a:xfrm>
        </p:spPr>
        <p:txBody>
          <a:bodyPr/>
          <a:lstStyle/>
          <a:p>
            <a:r>
              <a:rPr lang="fr-FR" dirty="0" smtClean="0"/>
              <a:t>Etape 4 :dessine le ventre et les pattes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4547"/>
            <a:ext cx="4038600" cy="955288"/>
          </a:xfrm>
        </p:spPr>
        <p:txBody>
          <a:bodyPr/>
          <a:lstStyle/>
          <a:p>
            <a:r>
              <a:rPr lang="fr-FR" dirty="0" smtClean="0"/>
              <a:t>Etape 5: dessine la queue</a:t>
            </a:r>
            <a:endParaRPr lang="fr-FR" dirty="0"/>
          </a:p>
        </p:txBody>
      </p:sp>
      <p:pic>
        <p:nvPicPr>
          <p:cNvPr id="5" name="Image 4" descr="IMG_27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4314" y="660380"/>
            <a:ext cx="2876726" cy="3835635"/>
          </a:xfrm>
          <a:prstGeom prst="rect">
            <a:avLst/>
          </a:prstGeom>
        </p:spPr>
      </p:pic>
      <p:pic>
        <p:nvPicPr>
          <p:cNvPr id="6" name="Image 5" descr="IMG_27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01562" y="1614615"/>
            <a:ext cx="5095075" cy="382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681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60</Words>
  <Application>Microsoft Macintosh PowerPoint</Application>
  <PresentationFormat>Présentation à l'écran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J’apprends à dessiner un chat</vt:lpstr>
      <vt:lpstr>Présentation PowerPoint</vt:lpstr>
      <vt:lpstr>Et voilà un superbe chat!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J’apprends à dessiner un chat</dc:title>
  <dc:creator>Véro</dc:creator>
  <cp:lastModifiedBy>Véro</cp:lastModifiedBy>
  <cp:revision>2</cp:revision>
  <dcterms:created xsi:type="dcterms:W3CDTF">2020-04-10T06:51:17Z</dcterms:created>
  <dcterms:modified xsi:type="dcterms:W3CDTF">2020-04-10T07:02:32Z</dcterms:modified>
</cp:coreProperties>
</file>