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1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4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44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36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44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16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62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74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1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20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02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37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21776-A348-684D-8A0C-23DA09268986}" type="datetimeFigureOut">
              <a:rPr lang="fr-FR" smtClean="0"/>
              <a:t>15/04/20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6B122-8E2B-514C-A719-63762EF197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02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19411"/>
            <a:ext cx="7772400" cy="1172401"/>
          </a:xfrm>
        </p:spPr>
        <p:txBody>
          <a:bodyPr/>
          <a:lstStyle/>
          <a:p>
            <a:r>
              <a:rPr lang="fr-FR" dirty="0" smtClean="0"/>
              <a:t>J’apprends à dessiner un chien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89668" y="1563201"/>
            <a:ext cx="2865725" cy="5167246"/>
          </a:xfrm>
        </p:spPr>
        <p:txBody>
          <a:bodyPr>
            <a:normAutofit/>
          </a:bodyPr>
          <a:lstStyle/>
          <a:p>
            <a:r>
              <a:rPr lang="fr-FR" dirty="0" smtClean="0"/>
              <a:t>Etape 1:dessine un rond pour la t</a:t>
            </a:r>
            <a:r>
              <a:rPr lang="fr-FR" dirty="0" smtClean="0"/>
              <a:t>ête</a:t>
            </a:r>
          </a:p>
          <a:p>
            <a:endParaRPr lang="fr-FR" dirty="0"/>
          </a:p>
          <a:p>
            <a:r>
              <a:rPr lang="fr-FR" dirty="0" smtClean="0"/>
              <a:t>Etape 2: dessine le museau et les deux oreilles</a:t>
            </a:r>
            <a:endParaRPr lang="fr-FR" dirty="0"/>
          </a:p>
        </p:txBody>
      </p:sp>
      <p:pic>
        <p:nvPicPr>
          <p:cNvPr id="4" name="Image 3" descr="IMG_28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5" y="1291812"/>
            <a:ext cx="2169224" cy="2892299"/>
          </a:xfrm>
          <a:prstGeom prst="rect">
            <a:avLst/>
          </a:prstGeom>
        </p:spPr>
      </p:pic>
      <p:pic>
        <p:nvPicPr>
          <p:cNvPr id="5" name="Image 4" descr="IMG_28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26" y="3475128"/>
            <a:ext cx="2441489" cy="32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3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60077" y="108556"/>
            <a:ext cx="3495317" cy="6502480"/>
          </a:xfrm>
        </p:spPr>
        <p:txBody>
          <a:bodyPr>
            <a:normAutofit/>
          </a:bodyPr>
          <a:lstStyle/>
          <a:p>
            <a:r>
              <a:rPr lang="fr-FR" dirty="0" smtClean="0"/>
              <a:t>Etape 3:dessine un gros ventre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Etape 4:dessine les quatre pattes</a:t>
            </a:r>
            <a:endParaRPr lang="fr-FR" dirty="0"/>
          </a:p>
        </p:txBody>
      </p:sp>
      <p:pic>
        <p:nvPicPr>
          <p:cNvPr id="4" name="Image 3" descr="IMG_28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38294" cy="3384392"/>
          </a:xfrm>
          <a:prstGeom prst="rect">
            <a:avLst/>
          </a:prstGeom>
        </p:spPr>
      </p:pic>
      <p:pic>
        <p:nvPicPr>
          <p:cNvPr id="5" name="Image 4" descr="IMG_28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6644" y="3387603"/>
            <a:ext cx="3683923" cy="276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0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503768"/>
            <a:ext cx="8229600" cy="1161545"/>
          </a:xfrm>
        </p:spPr>
        <p:txBody>
          <a:bodyPr/>
          <a:lstStyle/>
          <a:p>
            <a:r>
              <a:rPr lang="fr-FR" dirty="0" smtClean="0"/>
              <a:t>Et voilà un joli chien!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72566" y="162834"/>
            <a:ext cx="3147957" cy="5340935"/>
          </a:xfrm>
        </p:spPr>
        <p:txBody>
          <a:bodyPr/>
          <a:lstStyle/>
          <a:p>
            <a:r>
              <a:rPr lang="fr-FR" dirty="0" smtClean="0"/>
              <a:t>Etape 5:dessine la queue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Etape 6:dessine les yeux , le museau et la bouche</a:t>
            </a:r>
            <a:endParaRPr lang="fr-FR" dirty="0"/>
          </a:p>
        </p:txBody>
      </p:sp>
      <p:pic>
        <p:nvPicPr>
          <p:cNvPr id="4" name="Image 3" descr="IMG_28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49639" y="349640"/>
            <a:ext cx="2797117" cy="2097838"/>
          </a:xfrm>
          <a:prstGeom prst="rect">
            <a:avLst/>
          </a:prstGeom>
        </p:spPr>
      </p:pic>
      <p:pic>
        <p:nvPicPr>
          <p:cNvPr id="5" name="Image 4" descr="IMG_28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1644" y="1622707"/>
            <a:ext cx="4446770" cy="3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960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62</Words>
  <Application>Microsoft Macintosh PowerPoint</Application>
  <PresentationFormat>Présentation à l'écran (4:3)</PresentationFormat>
  <Paragraphs>15</Paragraphs>
  <Slides>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4" baseType="lpstr">
      <vt:lpstr>Thème Office</vt:lpstr>
      <vt:lpstr>J’apprends à dessiner un chien</vt:lpstr>
      <vt:lpstr>Présentation PowerPoint</vt:lpstr>
      <vt:lpstr>Et voilà un joli chien!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J’apprends à dessiner un chien</dc:title>
  <dc:creator>Véro</dc:creator>
  <cp:lastModifiedBy>Véro</cp:lastModifiedBy>
  <cp:revision>1</cp:revision>
  <dcterms:created xsi:type="dcterms:W3CDTF">2020-04-15T09:53:29Z</dcterms:created>
  <dcterms:modified xsi:type="dcterms:W3CDTF">2020-04-15T10:01:36Z</dcterms:modified>
</cp:coreProperties>
</file>