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1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947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05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29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913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598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563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141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706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73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8067D-9AE0-FC49-A386-81E1B201F229}" type="datetimeFigureOut">
              <a:rPr lang="fr-FR" smtClean="0"/>
              <a:t>10/04/20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7C20-468A-B84D-B674-779C32747C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58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2818" y="103909"/>
            <a:ext cx="4364182" cy="3496541"/>
          </a:xfrm>
        </p:spPr>
        <p:txBody>
          <a:bodyPr/>
          <a:lstStyle/>
          <a:p>
            <a:r>
              <a:rPr lang="fr-FR" dirty="0" smtClean="0"/>
              <a:t>J’apprends à dessiner un chat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14090" y="3886200"/>
            <a:ext cx="4802909" cy="1752600"/>
          </a:xfrm>
        </p:spPr>
        <p:txBody>
          <a:bodyPr/>
          <a:lstStyle/>
          <a:p>
            <a:r>
              <a:rPr lang="fr-FR" dirty="0" smtClean="0"/>
              <a:t>Etape 1: dessine un rond au milieu de la feuille</a:t>
            </a:r>
            <a:endParaRPr lang="fr-FR" dirty="0"/>
          </a:p>
        </p:txBody>
      </p:sp>
      <p:pic>
        <p:nvPicPr>
          <p:cNvPr id="4" name="Image 3" descr="IMG_27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0" y="1066029"/>
            <a:ext cx="3053773" cy="407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4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311728"/>
            <a:ext cx="4038600" cy="1288472"/>
          </a:xfrm>
        </p:spPr>
        <p:txBody>
          <a:bodyPr/>
          <a:lstStyle/>
          <a:p>
            <a:r>
              <a:rPr lang="fr-FR" dirty="0" smtClean="0"/>
              <a:t>Etape 2:dessine deux oreilles et le ventre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311728"/>
            <a:ext cx="4038600" cy="981363"/>
          </a:xfrm>
        </p:spPr>
        <p:txBody>
          <a:bodyPr/>
          <a:lstStyle/>
          <a:p>
            <a:r>
              <a:rPr lang="fr-FR" dirty="0" smtClean="0"/>
              <a:t>Etape 3:dessine deux pattes</a:t>
            </a:r>
            <a:endParaRPr lang="fr-FR" dirty="0"/>
          </a:p>
        </p:txBody>
      </p:sp>
      <p:pic>
        <p:nvPicPr>
          <p:cNvPr id="5" name="Image 4" descr="IMG_27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3307773" cy="4410364"/>
          </a:xfrm>
          <a:prstGeom prst="rect">
            <a:avLst/>
          </a:prstGeom>
        </p:spPr>
      </p:pic>
      <p:pic>
        <p:nvPicPr>
          <p:cNvPr id="6" name="Image 5" descr="IMG_27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3602182" cy="480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4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92912"/>
            <a:ext cx="8229600" cy="1365087"/>
          </a:xfrm>
        </p:spPr>
        <p:txBody>
          <a:bodyPr/>
          <a:lstStyle/>
          <a:p>
            <a:r>
              <a:rPr lang="fr-FR" dirty="0" smtClean="0"/>
              <a:t>Et voilà un magnifique chat!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51977"/>
            <a:ext cx="4038600" cy="1226679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Etape 4:dessine </a:t>
            </a:r>
          </a:p>
          <a:p>
            <a:r>
              <a:rPr lang="fr-FR" dirty="0" smtClean="0"/>
              <a:t>deux yeux</a:t>
            </a:r>
          </a:p>
          <a:p>
            <a:r>
              <a:rPr lang="fr-FR" dirty="0" smtClean="0"/>
              <a:t>Un nez</a:t>
            </a:r>
          </a:p>
          <a:p>
            <a:r>
              <a:rPr lang="fr-FR" dirty="0" smtClean="0"/>
              <a:t>Une bouche</a:t>
            </a:r>
          </a:p>
          <a:p>
            <a:r>
              <a:rPr lang="fr-FR" dirty="0" smtClean="0"/>
              <a:t>Et des moustaches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1978"/>
            <a:ext cx="4038600" cy="1226678"/>
          </a:xfrm>
        </p:spPr>
        <p:txBody>
          <a:bodyPr>
            <a:normAutofit fontScale="55000" lnSpcReduction="20000"/>
          </a:bodyPr>
          <a:lstStyle/>
          <a:p>
            <a:r>
              <a:rPr lang="fr-FR" dirty="0" smtClean="0"/>
              <a:t>Etape 5:dessine la queue</a:t>
            </a:r>
            <a:endParaRPr lang="fr-FR" dirty="0"/>
          </a:p>
        </p:txBody>
      </p:sp>
      <p:pic>
        <p:nvPicPr>
          <p:cNvPr id="5" name="Image 4" descr="IMG_27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42" y="1378656"/>
            <a:ext cx="2910064" cy="3880085"/>
          </a:xfrm>
          <a:prstGeom prst="rect">
            <a:avLst/>
          </a:prstGeom>
        </p:spPr>
      </p:pic>
      <p:pic>
        <p:nvPicPr>
          <p:cNvPr id="6" name="Image 5" descr="IMG_27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88" y="863551"/>
            <a:ext cx="3787512" cy="505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870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56</Words>
  <Application>Microsoft Macintosh PowerPoint</Application>
  <PresentationFormat>Présentation à l'écran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J’apprends à dessiner un chat</vt:lpstr>
      <vt:lpstr>Présentation PowerPoint</vt:lpstr>
      <vt:lpstr>Et voilà un magnifique chat!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J’apprends à dessiner un chat</dc:title>
  <dc:creator>Véro</dc:creator>
  <cp:lastModifiedBy>Véro</cp:lastModifiedBy>
  <cp:revision>2</cp:revision>
  <dcterms:created xsi:type="dcterms:W3CDTF">2020-04-10T06:38:19Z</dcterms:created>
  <dcterms:modified xsi:type="dcterms:W3CDTF">2020-04-10T06:50:29Z</dcterms:modified>
</cp:coreProperties>
</file>