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D13C-B626-5449-9018-FA8EFE4C5D5F}" type="datetimeFigureOut">
              <a:rPr lang="fr-FR" smtClean="0"/>
              <a:t>27/04/20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536A-14EE-1948-B909-D6D6E82575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51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D13C-B626-5449-9018-FA8EFE4C5D5F}" type="datetimeFigureOut">
              <a:rPr lang="fr-FR" smtClean="0"/>
              <a:t>27/04/20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536A-14EE-1948-B909-D6D6E82575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744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D13C-B626-5449-9018-FA8EFE4C5D5F}" type="datetimeFigureOut">
              <a:rPr lang="fr-FR" smtClean="0"/>
              <a:t>27/04/20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536A-14EE-1948-B909-D6D6E82575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25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D13C-B626-5449-9018-FA8EFE4C5D5F}" type="datetimeFigureOut">
              <a:rPr lang="fr-FR" smtClean="0"/>
              <a:t>27/04/20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536A-14EE-1948-B909-D6D6E82575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44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D13C-B626-5449-9018-FA8EFE4C5D5F}" type="datetimeFigureOut">
              <a:rPr lang="fr-FR" smtClean="0"/>
              <a:t>27/04/20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536A-14EE-1948-B909-D6D6E82575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37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D13C-B626-5449-9018-FA8EFE4C5D5F}" type="datetimeFigureOut">
              <a:rPr lang="fr-FR" smtClean="0"/>
              <a:t>27/04/20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536A-14EE-1948-B909-D6D6E82575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278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D13C-B626-5449-9018-FA8EFE4C5D5F}" type="datetimeFigureOut">
              <a:rPr lang="fr-FR" smtClean="0"/>
              <a:t>27/04/20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536A-14EE-1948-B909-D6D6E82575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607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D13C-B626-5449-9018-FA8EFE4C5D5F}" type="datetimeFigureOut">
              <a:rPr lang="fr-FR" smtClean="0"/>
              <a:t>27/04/20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536A-14EE-1948-B909-D6D6E82575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608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D13C-B626-5449-9018-FA8EFE4C5D5F}" type="datetimeFigureOut">
              <a:rPr lang="fr-FR" smtClean="0"/>
              <a:t>27/04/20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536A-14EE-1948-B909-D6D6E82575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17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D13C-B626-5449-9018-FA8EFE4C5D5F}" type="datetimeFigureOut">
              <a:rPr lang="fr-FR" smtClean="0"/>
              <a:t>27/04/20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536A-14EE-1948-B909-D6D6E82575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36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D13C-B626-5449-9018-FA8EFE4C5D5F}" type="datetimeFigureOut">
              <a:rPr lang="fr-FR" smtClean="0"/>
              <a:t>27/04/20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536A-14EE-1948-B909-D6D6E82575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509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1D13C-B626-5449-9018-FA8EFE4C5D5F}" type="datetimeFigureOut">
              <a:rPr lang="fr-FR" smtClean="0"/>
              <a:t>27/04/20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0536A-14EE-1948-B909-D6D6E82575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28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20-04-27 à 08.44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08" y="334780"/>
            <a:ext cx="4692271" cy="889964"/>
          </a:xfrm>
          <a:prstGeom prst="rect">
            <a:avLst/>
          </a:prstGeom>
          <a:solidFill>
            <a:srgbClr val="CCFFCC"/>
          </a:solidFill>
        </p:spPr>
      </p:pic>
      <p:pic>
        <p:nvPicPr>
          <p:cNvPr id="3" name="Image 2" descr="Capture d’écran 2020-04-27 à 08.46.3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t="3752"/>
          <a:stretch/>
        </p:blipFill>
        <p:spPr>
          <a:xfrm>
            <a:off x="90717" y="1791754"/>
            <a:ext cx="5216234" cy="4363797"/>
          </a:xfrm>
          <a:prstGeom prst="rect">
            <a:avLst/>
          </a:prstGeom>
        </p:spPr>
      </p:pic>
      <p:pic>
        <p:nvPicPr>
          <p:cNvPr id="4" name="Image 3" descr="Capture d’écran 2020-04-27 à 08.47.0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203" y="2063920"/>
            <a:ext cx="4351024" cy="479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39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20-04-27 à 08.47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913"/>
            <a:ext cx="9144000" cy="558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643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Présentation à l'écran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Véro</dc:creator>
  <cp:lastModifiedBy>Véro</cp:lastModifiedBy>
  <cp:revision>1</cp:revision>
  <dcterms:created xsi:type="dcterms:W3CDTF">2020-04-27T06:48:15Z</dcterms:created>
  <dcterms:modified xsi:type="dcterms:W3CDTF">2020-04-27T06:52:08Z</dcterms:modified>
</cp:coreProperties>
</file>