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8DF-11D6-1041-819A-083221B55225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6B1E-9F5E-3D42-A6FE-623B06562D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6689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8DF-11D6-1041-819A-083221B55225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6B1E-9F5E-3D42-A6FE-623B06562D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3034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8DF-11D6-1041-819A-083221B55225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6B1E-9F5E-3D42-A6FE-623B06562D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0055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8DF-11D6-1041-819A-083221B55225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6B1E-9F5E-3D42-A6FE-623B06562D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962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8DF-11D6-1041-819A-083221B55225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6B1E-9F5E-3D42-A6FE-623B06562D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21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8DF-11D6-1041-819A-083221B55225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6B1E-9F5E-3D42-A6FE-623B06562D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0479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8DF-11D6-1041-819A-083221B55225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6B1E-9F5E-3D42-A6FE-623B06562D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147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8DF-11D6-1041-819A-083221B55225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6B1E-9F5E-3D42-A6FE-623B06562D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522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8DF-11D6-1041-819A-083221B55225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6B1E-9F5E-3D42-A6FE-623B06562D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8869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8DF-11D6-1041-819A-083221B55225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6B1E-9F5E-3D42-A6FE-623B06562D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0850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8DF-11D6-1041-819A-083221B55225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6B1E-9F5E-3D42-A6FE-623B06562D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3403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FE8DF-11D6-1041-819A-083221B55225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76B1E-9F5E-3D42-A6FE-623B06562D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542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63113"/>
            <a:ext cx="7772400" cy="1328200"/>
          </a:xfrm>
          <a:solidFill>
            <a:srgbClr val="3366FF"/>
          </a:solidFill>
        </p:spPr>
        <p:txBody>
          <a:bodyPr/>
          <a:lstStyle/>
          <a:p>
            <a:r>
              <a:rPr lang="fr-FR" dirty="0"/>
              <a:t>Les livres de la classe bleue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367105"/>
            <a:ext cx="6400800" cy="2271695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fr-FR" dirty="0"/>
              <a:t>Sauras tu retrouver le titre du livre?</a:t>
            </a:r>
          </a:p>
          <a:p>
            <a:pPr marL="457200" indent="-457200" algn="l">
              <a:buFont typeface="Arial"/>
              <a:buChar char="•"/>
            </a:pPr>
            <a:r>
              <a:rPr lang="fr-FR" dirty="0"/>
              <a:t>Sauras tu montrer les livres qui </a:t>
            </a:r>
            <a:r>
              <a:rPr lang="fr-FR"/>
              <a:t>ne parlent </a:t>
            </a:r>
            <a:r>
              <a:rPr lang="fr-FR" dirty="0"/>
              <a:t>pas de dinosaures?</a:t>
            </a:r>
          </a:p>
        </p:txBody>
      </p:sp>
    </p:spTree>
    <p:extLst>
      <p:ext uri="{BB962C8B-B14F-4D97-AF65-F5344CB8AC3E}">
        <p14:creationId xmlns:p14="http://schemas.microsoft.com/office/powerpoint/2010/main" val="13280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20-04-29 à 15.24.3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02" y="4286862"/>
            <a:ext cx="2400300" cy="2273300"/>
          </a:xfrm>
          <a:prstGeom prst="rect">
            <a:avLst/>
          </a:prstGeom>
        </p:spPr>
      </p:pic>
      <p:pic>
        <p:nvPicPr>
          <p:cNvPr id="3" name="Image 2" descr="Capture d’écran 2020-04-29 à 15.19.4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822" y="0"/>
            <a:ext cx="2933281" cy="3739933"/>
          </a:xfrm>
          <a:prstGeom prst="rect">
            <a:avLst/>
          </a:prstGeom>
        </p:spPr>
      </p:pic>
      <p:pic>
        <p:nvPicPr>
          <p:cNvPr id="4" name="Image 3" descr="Capture d’écran 2020-04-29 à 15.20.3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09" y="3314700"/>
            <a:ext cx="3454400" cy="3543300"/>
          </a:xfrm>
          <a:prstGeom prst="rect">
            <a:avLst/>
          </a:prstGeom>
        </p:spPr>
      </p:pic>
      <p:pic>
        <p:nvPicPr>
          <p:cNvPr id="5" name="Image 4" descr="Capture d’écran 2020-04-29 à 15.22.0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67100" cy="2933700"/>
          </a:xfrm>
          <a:prstGeom prst="rect">
            <a:avLst/>
          </a:prstGeom>
        </p:spPr>
      </p:pic>
      <p:pic>
        <p:nvPicPr>
          <p:cNvPr id="7" name="Son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771510" y="437410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4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20-04-29 à 15.24.1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402" y="612087"/>
            <a:ext cx="2387600" cy="2387600"/>
          </a:xfrm>
          <a:prstGeom prst="rect">
            <a:avLst/>
          </a:prstGeom>
        </p:spPr>
      </p:pic>
      <p:pic>
        <p:nvPicPr>
          <p:cNvPr id="3" name="Image 2" descr="Capture d’écran 2020-04-29 à 15.21.1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10" y="3458325"/>
            <a:ext cx="3653006" cy="3242556"/>
          </a:xfrm>
          <a:prstGeom prst="rect">
            <a:avLst/>
          </a:prstGeom>
        </p:spPr>
      </p:pic>
      <p:pic>
        <p:nvPicPr>
          <p:cNvPr id="4" name="Image 3" descr="Capture d’écran 2020-04-29 à 15.29.5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" y="-1"/>
            <a:ext cx="2753463" cy="2691355"/>
          </a:xfrm>
          <a:prstGeom prst="rect">
            <a:avLst/>
          </a:prstGeom>
        </p:spPr>
      </p:pic>
      <p:pic>
        <p:nvPicPr>
          <p:cNvPr id="5" name="Image 4" descr="Capture d’écran 2020-04-29 à 15.23.4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415" y="285750"/>
            <a:ext cx="3278294" cy="3218416"/>
          </a:xfrm>
          <a:prstGeom prst="rect">
            <a:avLst/>
          </a:prstGeom>
        </p:spPr>
      </p:pic>
      <p:pic>
        <p:nvPicPr>
          <p:cNvPr id="6" name="Son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80202" y="57955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1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26</Words>
  <Application>Microsoft Office PowerPoint</Application>
  <PresentationFormat>Affichage à l'écran (4:3)</PresentationFormat>
  <Paragraphs>3</Paragraphs>
  <Slides>3</Slides>
  <Notes>0</Notes>
  <HiddenSlides>0</HiddenSlides>
  <MMClips>2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6" baseType="lpstr">
      <vt:lpstr>Arial</vt:lpstr>
      <vt:lpstr>Calibri</vt:lpstr>
      <vt:lpstr>Thème Office</vt:lpstr>
      <vt:lpstr>Les livres de la classe bleue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livres de la classe bleue</dc:title>
  <dc:creator>Véro</dc:creator>
  <cp:lastModifiedBy>Bérangère Iteney</cp:lastModifiedBy>
  <cp:revision>4</cp:revision>
  <dcterms:created xsi:type="dcterms:W3CDTF">2020-04-29T13:25:11Z</dcterms:created>
  <dcterms:modified xsi:type="dcterms:W3CDTF">2020-04-29T15:38:34Z</dcterms:modified>
</cp:coreProperties>
</file>