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46"/>
    <p:restoredTop sz="95890"/>
  </p:normalViewPr>
  <p:slideViewPr>
    <p:cSldViewPr snapToGrid="0" snapToObjects="1">
      <p:cViewPr varScale="1">
        <p:scale>
          <a:sx n="68" d="100"/>
          <a:sy n="68" d="100"/>
        </p:scale>
        <p:origin x="224" y="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2039D4-DE14-134D-BE02-9CF19D3D2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B2C754B-FB2E-DB4E-B3B6-734A31E97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25B0BC-BAA1-8143-A7BA-2AF77D7E4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07ABD-5DE3-8D43-9CB0-84E7DE67567B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50F5F7-029D-5B4D-A009-66DBF2622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FE1F12-E241-8543-BDE7-5016B6FDB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D26-D7F1-064B-BF9D-9C9AD19FFD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8787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2ECD63-236D-AF4A-B1B5-E3E7D5135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46C0796-F640-0545-82C2-3D20F061A5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2585BE-2731-7C44-9CAE-3F8625F7E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07ABD-5DE3-8D43-9CB0-84E7DE67567B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7FCC8D-F3D1-6F4C-B0D5-C639EDCD0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76621C-69F9-874D-8DCC-0294A1AF5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D26-D7F1-064B-BF9D-9C9AD19FFD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55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819DB0D-015F-D844-B3FF-2D4075A9D3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AACC1B1-C6F5-CB47-BA4E-65F24B812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F9BCE7-A1EE-404D-8DD2-1A723A5B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07ABD-5DE3-8D43-9CB0-84E7DE67567B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1A7347-3508-514A-8519-17B1D1DC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B80E4A-C3FE-D04D-8EE1-D88A12B9F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D26-D7F1-064B-BF9D-9C9AD19FFD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906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FDDF8F-870D-FE43-8D4C-F91F35E0D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C795DA-FD13-2741-8A59-5E417D916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D2CD3D-455E-6E49-82C4-2D1EBBCF9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07ABD-5DE3-8D43-9CB0-84E7DE67567B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96F702-363B-DE42-9353-FFCBC1458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155E51-B86D-D549-9956-D72756E05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D26-D7F1-064B-BF9D-9C9AD19FFD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7561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0BD0D9-5DB9-5F43-9AC7-1755A36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D4EABED-A1E9-A640-BEB8-B67950936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EDADFD-3EDD-0D49-B083-CB5A7F302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07ABD-5DE3-8D43-9CB0-84E7DE67567B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B9F56B-F28B-7C4C-96AA-F950E57AD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C4FAD2-BC19-CA43-B6F6-ECAF92247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D26-D7F1-064B-BF9D-9C9AD19FFD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825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0F8D33-4029-EB48-913D-7CEEDB327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EC3584-B839-4344-8893-5B65ADA72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C41B374-868F-5145-8A92-10DC4D87B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86C354-7F56-A647-AA1B-91F3D1F2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07ABD-5DE3-8D43-9CB0-84E7DE67567B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13827E5-DB07-2346-9DA1-606C9C5CC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133A97-7A2B-164C-9E09-C2D6BF209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D26-D7F1-064B-BF9D-9C9AD19FFD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51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017DEB-FBF8-A344-90C4-91FDD5308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4A1AC1-8A5F-BE47-AD1F-B40B1BFF2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ED8FD6-52F7-5A4A-85E4-8C45467E8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92EA61E-FD2F-B740-9BA2-6AD4135C0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8134656-AA76-F042-9D0C-C16786F07B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F64CBA2-264E-E04F-A7B1-B5AD2AA43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07ABD-5DE3-8D43-9CB0-84E7DE67567B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4CEC317-B4DA-3F4E-9317-E361AC8E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42712B8-5D56-AA48-80E2-1072D9522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D26-D7F1-064B-BF9D-9C9AD19FFD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44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73EC97-5D4C-2145-876C-005926702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BA7E9A0-4C3C-964E-B60C-4A3AC7E10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07ABD-5DE3-8D43-9CB0-84E7DE67567B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716E853-6A8C-334A-916C-37D1EC4CD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1139F5-1D9C-0143-A1F8-1B56844A4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D26-D7F1-064B-BF9D-9C9AD19FFD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447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33BE93-CCFF-B648-A39A-FFD59FEE7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07ABD-5DE3-8D43-9CB0-84E7DE67567B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704FB5E-0885-DE40-96A1-CB9A41089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40DED6-2FD3-B14A-813A-6D265A76D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D26-D7F1-064B-BF9D-9C9AD19FFD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67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019A2C-A17D-554E-A029-CB9DF019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B1D493-9F3E-294A-B2BA-B0F70643E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B4856E-C7CB-2E48-8131-913CA0164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66E4E0-8B88-714E-88E9-92602FB93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07ABD-5DE3-8D43-9CB0-84E7DE67567B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43F5E3-7859-8549-8886-2BBE68363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3C0189C-3BC2-3D43-837F-2FEF80744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D26-D7F1-064B-BF9D-9C9AD19FFD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25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64E540-5C38-A449-A961-5D52D5AB7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0B5CA75-E23D-F343-98D6-62AF640E0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749D9B1-72F0-E14A-8289-6D153C6D4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FD0768-9934-5D44-8D6D-7BCFDA8DF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07ABD-5DE3-8D43-9CB0-84E7DE67567B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BC0873-1755-0646-932A-DB8D898A6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3F1EFF-5A7A-D445-84ED-BEE388F78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D26-D7F1-064B-BF9D-9C9AD19FFD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067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9BC3A58-8615-644B-AF29-5FE3E2B31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A54482-7C5B-9542-8275-F2776F68A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47D2FE-13FE-B443-BC62-9810AD1E7E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07ABD-5DE3-8D43-9CB0-84E7DE67567B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FB0519-59A1-FA40-80EB-EC4F7F7B9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962092-510F-344E-90B8-AC5044EF7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6AD26-D7F1-064B-BF9D-9C9AD19FFD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85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42565C-E3CC-4EF0-8093-88FCC788A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8027347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650E33F-D9BF-3E4D-B9B2-DDCAA3B19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9620" y="1471351"/>
            <a:ext cx="7108911" cy="4016621"/>
          </a:xfrm>
        </p:spPr>
        <p:txBody>
          <a:bodyPr anchor="ctr">
            <a:normAutofit/>
          </a:bodyPr>
          <a:lstStyle/>
          <a:p>
            <a:r>
              <a:rPr lang="fr-FR" sz="6600" dirty="0"/>
              <a:t>Petit poussin a une idée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ABA8871-60F0-C346-BAE9-081BA4F39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03178" y="1845264"/>
            <a:ext cx="3000907" cy="3268794"/>
          </a:xfrm>
        </p:spPr>
        <p:txBody>
          <a:bodyPr anchor="ctr">
            <a:normAutofit/>
          </a:bodyPr>
          <a:lstStyle/>
          <a:p>
            <a:r>
              <a:rPr lang="fr-FR" sz="2800" dirty="0"/>
              <a:t>Raconte à maman ce que tu vois sur le dessin et tu peux à chaque fois imaginer la suite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9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ableau blanc, texte&#10;&#10;Description générée automatiquement">
            <a:extLst>
              <a:ext uri="{FF2B5EF4-FFF2-40B4-BE49-F238E27FC236}">
                <a16:creationId xmlns:a16="http://schemas.microsoft.com/office/drawing/2014/main" id="{CADDE2B8-91F4-A548-A3AF-F8A619968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386611" y="863304"/>
            <a:ext cx="6906435" cy="5179827"/>
          </a:xfrm>
          <a:prstGeom prst="rect">
            <a:avLst/>
          </a:prstGeom>
        </p:spPr>
      </p:pic>
      <p:pic>
        <p:nvPicPr>
          <p:cNvPr id="4" name="Nouvel enregistrement 62" descr="Nouvel enregistrement 62">
            <a:hlinkClick r:id="" action="ppaction://media"/>
            <a:extLst>
              <a:ext uri="{FF2B5EF4-FFF2-40B4-BE49-F238E27FC236}">
                <a16:creationId xmlns:a16="http://schemas.microsoft.com/office/drawing/2014/main" id="{FF827D91-3AF4-944D-A5A3-B1F173685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5482" y="222250"/>
            <a:ext cx="2679700" cy="2679700"/>
          </a:xfrm>
          <a:prstGeom prst="rect">
            <a:avLst/>
          </a:prstGeom>
        </p:spPr>
      </p:pic>
      <p:pic>
        <p:nvPicPr>
          <p:cNvPr id="5" name="Nouvel enregistrement 63" descr="Nouvel enregistrement 63">
            <a:hlinkClick r:id="" action="ppaction://media"/>
            <a:extLst>
              <a:ext uri="{FF2B5EF4-FFF2-40B4-BE49-F238E27FC236}">
                <a16:creationId xmlns:a16="http://schemas.microsoft.com/office/drawing/2014/main" id="{ACCD2F1A-06B9-D848-9918-7E3CBCC0D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36301" y="3208338"/>
            <a:ext cx="2544762" cy="25447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9E40C7C-F388-C240-81B5-52B8EE3EA058}"/>
              </a:ext>
            </a:extLst>
          </p:cNvPr>
          <p:cNvSpPr txBox="1"/>
          <p:nvPr/>
        </p:nvSpPr>
        <p:spPr>
          <a:xfrm>
            <a:off x="9486900" y="1009650"/>
            <a:ext cx="904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Partie 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E0298F0-8E4D-BE42-A138-FBC96DB10BDA}"/>
              </a:ext>
            </a:extLst>
          </p:cNvPr>
          <p:cNvSpPr txBox="1"/>
          <p:nvPr/>
        </p:nvSpPr>
        <p:spPr>
          <a:xfrm>
            <a:off x="9448800" y="3752850"/>
            <a:ext cx="904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Partie 2</a:t>
            </a:r>
          </a:p>
        </p:txBody>
      </p:sp>
    </p:spTree>
    <p:extLst>
      <p:ext uri="{BB962C8B-B14F-4D97-AF65-F5344CB8AC3E}">
        <p14:creationId xmlns:p14="http://schemas.microsoft.com/office/powerpoint/2010/main" val="88437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moniteur, assis&#10;&#10;Description générée automatiquement">
            <a:extLst>
              <a:ext uri="{FF2B5EF4-FFF2-40B4-BE49-F238E27FC236}">
                <a16:creationId xmlns:a16="http://schemas.microsoft.com/office/drawing/2014/main" id="{1F4A3B69-41D0-9440-98ED-F24B9E76D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00050" y="857250"/>
            <a:ext cx="6858000" cy="5143500"/>
          </a:xfrm>
          <a:prstGeom prst="rect">
            <a:avLst/>
          </a:prstGeom>
        </p:spPr>
      </p:pic>
      <p:pic>
        <p:nvPicPr>
          <p:cNvPr id="4" name="Nouvel enregistrement 64" descr="Nouvel enregistrement 64">
            <a:hlinkClick r:id="" action="ppaction://media"/>
            <a:extLst>
              <a:ext uri="{FF2B5EF4-FFF2-40B4-BE49-F238E27FC236}">
                <a16:creationId xmlns:a16="http://schemas.microsoft.com/office/drawing/2014/main" id="{947B3A67-51F1-6247-91D7-7C3DC8A39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2550" y="349250"/>
            <a:ext cx="3079750" cy="307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7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ableau blanc&#10;&#10;Description générée automatiquement">
            <a:extLst>
              <a:ext uri="{FF2B5EF4-FFF2-40B4-BE49-F238E27FC236}">
                <a16:creationId xmlns:a16="http://schemas.microsoft.com/office/drawing/2014/main" id="{F6B061DE-8E19-EF4E-825D-975F0CBE2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28600" y="857250"/>
            <a:ext cx="6858000" cy="5143500"/>
          </a:xfrm>
          <a:prstGeom prst="rect">
            <a:avLst/>
          </a:prstGeom>
        </p:spPr>
      </p:pic>
      <p:pic>
        <p:nvPicPr>
          <p:cNvPr id="4" name="Nouvel enregistrement 65" descr="Nouvel enregistrement 65">
            <a:hlinkClick r:id="" action="ppaction://media"/>
            <a:extLst>
              <a:ext uri="{FF2B5EF4-FFF2-40B4-BE49-F238E27FC236}">
                <a16:creationId xmlns:a16="http://schemas.microsoft.com/office/drawing/2014/main" id="{CBE2D31B-7141-2349-A168-52A408FAC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2813" y="533400"/>
            <a:ext cx="2700337" cy="27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9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ableau blanc, texte&#10;&#10;Description générée automatiquement">
            <a:extLst>
              <a:ext uri="{FF2B5EF4-FFF2-40B4-BE49-F238E27FC236}">
                <a16:creationId xmlns:a16="http://schemas.microsoft.com/office/drawing/2014/main" id="{865BA8D0-1450-2A42-A624-76CAA1E71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5250" y="857250"/>
            <a:ext cx="6858000" cy="5143500"/>
          </a:xfrm>
          <a:prstGeom prst="rect">
            <a:avLst/>
          </a:prstGeom>
        </p:spPr>
      </p:pic>
      <p:pic>
        <p:nvPicPr>
          <p:cNvPr id="5" name="Nouvel enregistrement 66" descr="Nouvel enregistrement 66">
            <a:hlinkClick r:id="" action="ppaction://media"/>
            <a:extLst>
              <a:ext uri="{FF2B5EF4-FFF2-40B4-BE49-F238E27FC236}">
                <a16:creationId xmlns:a16="http://schemas.microsoft.com/office/drawing/2014/main" id="{032ED5A9-80C2-AB47-8994-F0F6E460A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6574" y="214312"/>
            <a:ext cx="343852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3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ableau blanc, signe, rue, gens&#10;&#10;Description générée automatiquement">
            <a:extLst>
              <a:ext uri="{FF2B5EF4-FFF2-40B4-BE49-F238E27FC236}">
                <a16:creationId xmlns:a16="http://schemas.microsoft.com/office/drawing/2014/main" id="{B432B1EB-06E1-1B49-9BF3-BEADB4898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5250" y="857250"/>
            <a:ext cx="6858000" cy="5143500"/>
          </a:xfrm>
          <a:prstGeom prst="rect">
            <a:avLst/>
          </a:prstGeom>
        </p:spPr>
      </p:pic>
      <p:pic>
        <p:nvPicPr>
          <p:cNvPr id="4" name="Nouvel enregistrement 67" descr="Nouvel enregistrement 67">
            <a:hlinkClick r:id="" action="ppaction://media"/>
            <a:extLst>
              <a:ext uri="{FF2B5EF4-FFF2-40B4-BE49-F238E27FC236}">
                <a16:creationId xmlns:a16="http://schemas.microsoft.com/office/drawing/2014/main" id="{E85BE143-277A-4746-85B6-878527338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5224" y="214312"/>
            <a:ext cx="3900487" cy="390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28</Words>
  <Application>Microsoft Macintosh PowerPoint</Application>
  <PresentationFormat>Grand écran</PresentationFormat>
  <Paragraphs>4</Paragraphs>
  <Slides>6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Petit poussin a une idée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Petit poussin a une idée</dc:title>
  <dc:creator>Utilisateur Microsoft Office</dc:creator>
  <cp:lastModifiedBy>Utilisateur Microsoft Office</cp:lastModifiedBy>
  <cp:revision>2</cp:revision>
  <dcterms:created xsi:type="dcterms:W3CDTF">2020-03-30T11:52:36Z</dcterms:created>
  <dcterms:modified xsi:type="dcterms:W3CDTF">2020-03-30T12:04:57Z</dcterms:modified>
</cp:coreProperties>
</file>