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12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51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68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91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95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5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43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26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30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74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99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19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3899D-B29F-5B4C-9374-3ECDDC3EA24F}" type="datetimeFigureOut">
              <a:rPr lang="fr-FR" smtClean="0"/>
              <a:t>03/04/20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54FDA-1775-544D-B6F8-E802D1DA0A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61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g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jpg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jp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57218" y="259746"/>
            <a:ext cx="4886782" cy="180378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POP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 la recherche des œufs en chocolat </a:t>
            </a:r>
            <a:r>
              <a:rPr lang="mr-IN" dirty="0" smtClean="0"/>
              <a:t>…</a:t>
            </a:r>
            <a:endParaRPr lang="fr-FR" dirty="0"/>
          </a:p>
        </p:txBody>
      </p:sp>
      <p:pic>
        <p:nvPicPr>
          <p:cNvPr id="3" name="Image 2" descr="IMG_26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6" y="2799479"/>
            <a:ext cx="5291112" cy="3968334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8556" y="32823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3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6f0b1aed-9921-4c2f-a27d-d693b41276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" y="0"/>
            <a:ext cx="5147460" cy="68580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381" y="23443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d9582f1-c93f-48a3-828e-922c192c9b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4599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4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ffa79b6-0efa-4af4-88af-f041196197d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8903" cy="68580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3700" y="17671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1040f02-6e0d-45a8-be6a-cb1cf9efd0f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325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6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bf7d0e1-a04c-4a50-b7c2-82d87fe231f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0237" y="18970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5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62328a6-7504-4bef-a1be-f0dfb413bab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8" y="0"/>
            <a:ext cx="5143500" cy="68580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187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</Words>
  <Application>Microsoft Macintosh PowerPoint</Application>
  <PresentationFormat>Présentation à l'écran (4:3)</PresentationFormat>
  <Paragraphs>1</Paragraphs>
  <Slides>7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POP  A la recherche des œufs en chocolat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  A la recherche des œufs en chocolat …</dc:title>
  <dc:creator>Véro</dc:creator>
  <cp:lastModifiedBy>Véro</cp:lastModifiedBy>
  <cp:revision>5</cp:revision>
  <dcterms:created xsi:type="dcterms:W3CDTF">2020-04-03T13:32:36Z</dcterms:created>
  <dcterms:modified xsi:type="dcterms:W3CDTF">2020-04-03T15:07:44Z</dcterms:modified>
</cp:coreProperties>
</file>