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96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2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3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C82B-9AA2-0546-9324-0238FAAFA4A0}" type="datetimeFigureOut">
              <a:rPr lang="fr-FR" smtClean="0"/>
              <a:t>02/04/20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7AFF-0B3A-6045-9C26-982C1AC588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5280" y="1"/>
            <a:ext cx="7628719" cy="1457459"/>
          </a:xfrm>
        </p:spPr>
        <p:txBody>
          <a:bodyPr/>
          <a:lstStyle/>
          <a:p>
            <a:r>
              <a:rPr lang="fr-FR" dirty="0" smtClean="0"/>
              <a:t>Poule avec cercles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13756" y="1226575"/>
            <a:ext cx="3530244" cy="56314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Etape 1:demande à un adulte de découper des ronds de différentes grandeurs. Mais tu peux aussi essayer de le faire tout seul.</a:t>
            </a:r>
          </a:p>
          <a:p>
            <a:endParaRPr lang="fr-FR" dirty="0"/>
          </a:p>
          <a:p>
            <a:r>
              <a:rPr lang="fr-FR" dirty="0" smtClean="0"/>
              <a:t>Etape 2:donne un coup de ciseaux vers le milieu du rond .Et plie le morceau de papier afin de faire l’aile de la poule.</a:t>
            </a:r>
            <a:endParaRPr lang="fr-FR" dirty="0"/>
          </a:p>
        </p:txBody>
      </p:sp>
      <p:pic>
        <p:nvPicPr>
          <p:cNvPr id="4" name="Image 3" descr="IMG_26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626487" cy="3059222"/>
          </a:xfrm>
          <a:prstGeom prst="rect">
            <a:avLst/>
          </a:prstGeom>
        </p:spPr>
      </p:pic>
      <p:pic>
        <p:nvPicPr>
          <p:cNvPr id="5" name="Image 4" descr="IMG_26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6" y="3203527"/>
            <a:ext cx="2828525" cy="33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1718" y="101012"/>
            <a:ext cx="3607812" cy="660907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Etape 3:colle les ronds sur une feuille sur laquelle tu peux dessiner des fleurs ,de l’herbe ,des graines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Etape 4:dessine </a:t>
            </a:r>
          </a:p>
          <a:p>
            <a:pPr marL="0" indent="0">
              <a:buNone/>
            </a:pPr>
            <a:r>
              <a:rPr lang="fr-FR" dirty="0" smtClean="0"/>
              <a:t>Le bec</a:t>
            </a:r>
          </a:p>
          <a:p>
            <a:pPr marL="0" indent="0">
              <a:buNone/>
            </a:pPr>
            <a:r>
              <a:rPr lang="fr-FR" dirty="0" smtClean="0"/>
              <a:t>L’œil</a:t>
            </a:r>
          </a:p>
          <a:p>
            <a:pPr marL="0" indent="0">
              <a:buNone/>
            </a:pPr>
            <a:r>
              <a:rPr lang="fr-FR" dirty="0" smtClean="0"/>
              <a:t>La cr</a:t>
            </a:r>
            <a:r>
              <a:rPr lang="fr-FR" dirty="0" smtClean="0"/>
              <a:t>ête</a:t>
            </a:r>
          </a:p>
          <a:p>
            <a:pPr marL="0" indent="0">
              <a:buNone/>
            </a:pPr>
            <a:r>
              <a:rPr lang="fr-FR" dirty="0" smtClean="0"/>
              <a:t>Les deux pattes</a:t>
            </a:r>
          </a:p>
          <a:p>
            <a:endParaRPr lang="fr-FR" dirty="0"/>
          </a:p>
        </p:txBody>
      </p:sp>
      <p:pic>
        <p:nvPicPr>
          <p:cNvPr id="4" name="Image 3" descr="IMG_26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446" y="-48986"/>
            <a:ext cx="3290107" cy="3388080"/>
          </a:xfrm>
          <a:prstGeom prst="rect">
            <a:avLst/>
          </a:prstGeom>
        </p:spPr>
      </p:pic>
      <p:pic>
        <p:nvPicPr>
          <p:cNvPr id="5" name="Image 4" descr="IMG_26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8439" y="3420831"/>
            <a:ext cx="3567893" cy="33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voilà un beau poulailler!</a:t>
            </a:r>
            <a:endParaRPr lang="fr-FR" dirty="0"/>
          </a:p>
        </p:txBody>
      </p:sp>
      <p:pic>
        <p:nvPicPr>
          <p:cNvPr id="4" name="Image 3" descr="IMG_26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6" y="1417638"/>
            <a:ext cx="882651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4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</Words>
  <Application>Microsoft Macintosh PowerPoint</Application>
  <PresentationFormat>Présentation à l'écran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Poule avec cercles</vt:lpstr>
      <vt:lpstr>Présentation PowerPoint</vt:lpstr>
      <vt:lpstr>Et voilà un beau poulailler!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Poule avec cercles</dc:title>
  <dc:creator>Véro</dc:creator>
  <cp:lastModifiedBy>Véro</cp:lastModifiedBy>
  <cp:revision>2</cp:revision>
  <dcterms:created xsi:type="dcterms:W3CDTF">2020-04-02T14:17:08Z</dcterms:created>
  <dcterms:modified xsi:type="dcterms:W3CDTF">2020-04-02T14:30:12Z</dcterms:modified>
</cp:coreProperties>
</file>