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112" y="-4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94B7-9F17-B94E-9AF9-B2A314ECEBBF}" type="datetimeFigureOut">
              <a:rPr lang="fr-FR" smtClean="0"/>
              <a:t>02/04/20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024DD-C160-F44E-8205-8BA1FC5EC8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403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94B7-9F17-B94E-9AF9-B2A314ECEBBF}" type="datetimeFigureOut">
              <a:rPr lang="fr-FR" smtClean="0"/>
              <a:t>02/04/20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024DD-C160-F44E-8205-8BA1FC5EC8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75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94B7-9F17-B94E-9AF9-B2A314ECEBBF}" type="datetimeFigureOut">
              <a:rPr lang="fr-FR" smtClean="0"/>
              <a:t>02/04/20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024DD-C160-F44E-8205-8BA1FC5EC8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6486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94B7-9F17-B94E-9AF9-B2A314ECEBBF}" type="datetimeFigureOut">
              <a:rPr lang="fr-FR" smtClean="0"/>
              <a:t>02/04/20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024DD-C160-F44E-8205-8BA1FC5EC8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555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94B7-9F17-B94E-9AF9-B2A314ECEBBF}" type="datetimeFigureOut">
              <a:rPr lang="fr-FR" smtClean="0"/>
              <a:t>02/04/20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024DD-C160-F44E-8205-8BA1FC5EC8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80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94B7-9F17-B94E-9AF9-B2A314ECEBBF}" type="datetimeFigureOut">
              <a:rPr lang="fr-FR" smtClean="0"/>
              <a:t>02/04/20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024DD-C160-F44E-8205-8BA1FC5EC8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5060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94B7-9F17-B94E-9AF9-B2A314ECEBBF}" type="datetimeFigureOut">
              <a:rPr lang="fr-FR" smtClean="0"/>
              <a:t>02/04/20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024DD-C160-F44E-8205-8BA1FC5EC8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831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94B7-9F17-B94E-9AF9-B2A314ECEBBF}" type="datetimeFigureOut">
              <a:rPr lang="fr-FR" smtClean="0"/>
              <a:t>02/04/20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024DD-C160-F44E-8205-8BA1FC5EC8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0429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94B7-9F17-B94E-9AF9-B2A314ECEBBF}" type="datetimeFigureOut">
              <a:rPr lang="fr-FR" smtClean="0"/>
              <a:t>02/04/20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024DD-C160-F44E-8205-8BA1FC5EC8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53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94B7-9F17-B94E-9AF9-B2A314ECEBBF}" type="datetimeFigureOut">
              <a:rPr lang="fr-FR" smtClean="0"/>
              <a:t>02/04/20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024DD-C160-F44E-8205-8BA1FC5EC8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030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94B7-9F17-B94E-9AF9-B2A314ECEBBF}" type="datetimeFigureOut">
              <a:rPr lang="fr-FR" smtClean="0"/>
              <a:t>02/04/20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024DD-C160-F44E-8205-8BA1FC5EC8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62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294B7-9F17-B94E-9AF9-B2A314ECEBBF}" type="datetimeFigureOut">
              <a:rPr lang="fr-FR" smtClean="0"/>
              <a:t>02/04/20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024DD-C160-F44E-8205-8BA1FC5EC8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937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88287" y="274178"/>
            <a:ext cx="4791176" cy="160176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Poule et poussin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La poule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902380" y="1875939"/>
            <a:ext cx="3241619" cy="4819720"/>
          </a:xfrm>
        </p:spPr>
        <p:txBody>
          <a:bodyPr>
            <a:normAutofit/>
          </a:bodyPr>
          <a:lstStyle/>
          <a:p>
            <a:r>
              <a:rPr lang="fr-FR" dirty="0" smtClean="0"/>
              <a:t>Etape 1:faire le contour de sa main en laissant bien les doigts écartés.</a:t>
            </a:r>
          </a:p>
          <a:p>
            <a:endParaRPr lang="fr-FR" dirty="0"/>
          </a:p>
          <a:p>
            <a:r>
              <a:rPr lang="fr-FR" dirty="0" smtClean="0"/>
              <a:t>Etape 2: colorie la main.</a:t>
            </a:r>
            <a:endParaRPr lang="fr-FR" dirty="0"/>
          </a:p>
        </p:txBody>
      </p:sp>
      <p:pic>
        <p:nvPicPr>
          <p:cNvPr id="4" name="Image 3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64" y="274177"/>
            <a:ext cx="1482135" cy="1399739"/>
          </a:xfrm>
          <a:prstGeom prst="rect">
            <a:avLst/>
          </a:prstGeom>
        </p:spPr>
      </p:pic>
      <p:pic>
        <p:nvPicPr>
          <p:cNvPr id="6" name="Image 5" descr="IMG_26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0" y="72152"/>
            <a:ext cx="3232599" cy="3607574"/>
          </a:xfrm>
          <a:prstGeom prst="rect">
            <a:avLst/>
          </a:prstGeom>
        </p:spPr>
      </p:pic>
      <p:pic>
        <p:nvPicPr>
          <p:cNvPr id="7" name="Image 6" descr="IMG_261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819" y="3544341"/>
            <a:ext cx="3553461" cy="307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94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63499" y="2958211"/>
            <a:ext cx="3160443" cy="1212145"/>
          </a:xfrm>
        </p:spPr>
        <p:txBody>
          <a:bodyPr>
            <a:normAutofit/>
          </a:bodyPr>
          <a:lstStyle/>
          <a:p>
            <a:r>
              <a:rPr lang="fr-FR" dirty="0" smtClean="0"/>
              <a:t>Le poussin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88968" y="173165"/>
            <a:ext cx="3155032" cy="6565785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Etape 3: dessine</a:t>
            </a:r>
          </a:p>
          <a:p>
            <a:pPr marL="0" indent="0">
              <a:buNone/>
            </a:pPr>
            <a:r>
              <a:rPr lang="fr-FR" dirty="0" smtClean="0"/>
              <a:t>Le bec </a:t>
            </a:r>
          </a:p>
          <a:p>
            <a:pPr marL="0" indent="0">
              <a:buNone/>
            </a:pPr>
            <a:r>
              <a:rPr lang="fr-FR" dirty="0" smtClean="0"/>
              <a:t>La cr</a:t>
            </a:r>
            <a:r>
              <a:rPr lang="fr-FR" dirty="0" smtClean="0"/>
              <a:t>ê</a:t>
            </a:r>
            <a:r>
              <a:rPr lang="fr-FR" dirty="0" smtClean="0"/>
              <a:t>te</a:t>
            </a:r>
          </a:p>
          <a:p>
            <a:pPr marL="0" indent="0">
              <a:buNone/>
            </a:pPr>
            <a:r>
              <a:rPr lang="fr-FR" dirty="0" smtClean="0"/>
              <a:t>L’œil</a:t>
            </a:r>
          </a:p>
          <a:p>
            <a:pPr marL="0" indent="0">
              <a:buNone/>
            </a:pPr>
            <a:r>
              <a:rPr lang="fr-FR" dirty="0" smtClean="0"/>
              <a:t>Les 2 pattes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Etape 4:</a:t>
            </a:r>
          </a:p>
          <a:p>
            <a:pPr marL="0" indent="0">
              <a:buNone/>
            </a:pPr>
            <a:r>
              <a:rPr lang="fr-FR" dirty="0" smtClean="0"/>
              <a:t>Faire le contour de sa main en laissant bien les doigts serrés</a:t>
            </a:r>
            <a:endParaRPr lang="fr-FR" dirty="0"/>
          </a:p>
        </p:txBody>
      </p:sp>
      <p:pic>
        <p:nvPicPr>
          <p:cNvPr id="4" name="Image 3" descr="IMG_26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63499" cy="3723017"/>
          </a:xfrm>
          <a:prstGeom prst="rect">
            <a:avLst/>
          </a:prstGeom>
        </p:spPr>
      </p:pic>
      <p:pic>
        <p:nvPicPr>
          <p:cNvPr id="5" name="Image 4" descr="IMG_26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87" y="4170356"/>
            <a:ext cx="2785231" cy="268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65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77592" y="115442"/>
            <a:ext cx="2866408" cy="6742558"/>
          </a:xfrm>
        </p:spPr>
        <p:txBody>
          <a:bodyPr>
            <a:normAutofit/>
          </a:bodyPr>
          <a:lstStyle/>
          <a:p>
            <a:r>
              <a:rPr lang="fr-FR" dirty="0" smtClean="0"/>
              <a:t>Etape 5:faire le contour de ta main, les doigts serrés, sur l’autre main, mais de c</a:t>
            </a:r>
            <a:r>
              <a:rPr lang="fr-FR" dirty="0" smtClean="0"/>
              <a:t>ôté</a:t>
            </a:r>
            <a:r>
              <a:rPr lang="fr-FR" dirty="0" smtClean="0"/>
              <a:t>.</a:t>
            </a:r>
          </a:p>
          <a:p>
            <a:r>
              <a:rPr lang="fr-FR" dirty="0" smtClean="0"/>
              <a:t>Puis retourne la feuille.</a:t>
            </a:r>
          </a:p>
          <a:p>
            <a:endParaRPr lang="fr-FR" dirty="0"/>
          </a:p>
          <a:p>
            <a:r>
              <a:rPr lang="fr-FR" dirty="0" smtClean="0"/>
              <a:t>Etape 6:Colorie les deux mains.</a:t>
            </a:r>
            <a:endParaRPr lang="fr-FR" dirty="0"/>
          </a:p>
        </p:txBody>
      </p:sp>
      <p:pic>
        <p:nvPicPr>
          <p:cNvPr id="4" name="Image 3" descr="IMG_26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97625" cy="3434411"/>
          </a:xfrm>
          <a:prstGeom prst="rect">
            <a:avLst/>
          </a:prstGeom>
        </p:spPr>
      </p:pic>
      <p:pic>
        <p:nvPicPr>
          <p:cNvPr id="5" name="Image 4" descr="IMG_26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08999" y="3365740"/>
            <a:ext cx="3896437" cy="308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5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59087" y="3549854"/>
            <a:ext cx="3073855" cy="2972641"/>
          </a:xfrm>
        </p:spPr>
        <p:txBody>
          <a:bodyPr>
            <a:normAutofit/>
          </a:bodyPr>
          <a:lstStyle/>
          <a:p>
            <a:r>
              <a:rPr lang="fr-FR" dirty="0" smtClean="0"/>
              <a:t>Et voilà un beau poulailler!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68256" y="101013"/>
            <a:ext cx="2375744" cy="2900489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/>
              <a:t>Etape7:</a:t>
            </a:r>
          </a:p>
          <a:p>
            <a:pPr marL="0" indent="0">
              <a:buNone/>
            </a:pPr>
            <a:r>
              <a:rPr lang="fr-FR" dirty="0" smtClean="0"/>
              <a:t>dessine</a:t>
            </a:r>
          </a:p>
          <a:p>
            <a:pPr marL="0" indent="0">
              <a:buNone/>
            </a:pPr>
            <a:r>
              <a:rPr lang="fr-FR" dirty="0" smtClean="0"/>
              <a:t>L’œil</a:t>
            </a:r>
          </a:p>
          <a:p>
            <a:pPr marL="0" indent="0">
              <a:buNone/>
            </a:pPr>
            <a:r>
              <a:rPr lang="fr-FR" dirty="0" smtClean="0"/>
              <a:t>Le bec</a:t>
            </a:r>
          </a:p>
          <a:p>
            <a:pPr marL="0" indent="0">
              <a:buNone/>
            </a:pPr>
            <a:r>
              <a:rPr lang="fr-FR" dirty="0" smtClean="0"/>
              <a:t>Les deux pattes </a:t>
            </a:r>
          </a:p>
          <a:p>
            <a:pPr marL="0" indent="0">
              <a:buNone/>
            </a:pPr>
            <a:r>
              <a:rPr lang="fr-FR" dirty="0" smtClean="0"/>
              <a:t>La cr</a:t>
            </a:r>
            <a:r>
              <a:rPr lang="fr-FR" dirty="0" smtClean="0"/>
              <a:t>ête</a:t>
            </a:r>
            <a:endParaRPr lang="fr-FR" dirty="0"/>
          </a:p>
        </p:txBody>
      </p:sp>
      <p:pic>
        <p:nvPicPr>
          <p:cNvPr id="4" name="Image 3" descr="IMG_26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83860" y="443756"/>
            <a:ext cx="2972642" cy="2287156"/>
          </a:xfrm>
          <a:prstGeom prst="rect">
            <a:avLst/>
          </a:prstGeom>
        </p:spPr>
      </p:pic>
      <p:pic>
        <p:nvPicPr>
          <p:cNvPr id="5" name="Image 4" descr="IMG_26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7368" y="3279286"/>
            <a:ext cx="5411719" cy="357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6066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107</Words>
  <Application>Microsoft Macintosh PowerPoint</Application>
  <PresentationFormat>Présentation à l'écran (4:3)</PresentationFormat>
  <Paragraphs>25</Paragraphs>
  <Slides>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5" baseType="lpstr">
      <vt:lpstr>Thème Office</vt:lpstr>
      <vt:lpstr>Poule et poussin  La poule</vt:lpstr>
      <vt:lpstr>Le poussin</vt:lpstr>
      <vt:lpstr>Présentation PowerPoint</vt:lpstr>
      <vt:lpstr>Et voilà un beau poulailler!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Poule et poussin</dc:title>
  <dc:creator>Véro</dc:creator>
  <cp:lastModifiedBy>Véro</cp:lastModifiedBy>
  <cp:revision>5</cp:revision>
  <dcterms:created xsi:type="dcterms:W3CDTF">2020-04-02T13:28:44Z</dcterms:created>
  <dcterms:modified xsi:type="dcterms:W3CDTF">2020-04-02T14:13:58Z</dcterms:modified>
</cp:coreProperties>
</file>