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1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6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29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03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6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2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9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5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99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5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80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2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C910-1765-5446-896E-26784B2C3253}" type="datetimeFigureOut">
              <a:rPr lang="fr-FR" smtClean="0"/>
              <a:t>01/04/20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84F8-5581-7F43-BB09-F4D5472DA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96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52974" y="230885"/>
            <a:ext cx="3891025" cy="1803787"/>
          </a:xfrm>
        </p:spPr>
        <p:txBody>
          <a:bodyPr/>
          <a:lstStyle/>
          <a:p>
            <a:r>
              <a:rPr lang="fr-FR" dirty="0" smtClean="0"/>
              <a:t>Poules et triangles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65368" y="2034673"/>
            <a:ext cx="3896436" cy="457440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Etape 1:demande à un adulte de découper des triangles de différentes grandeurs et de différentes couleurs.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Sinon tu peux aussi en découper:</a:t>
            </a:r>
          </a:p>
          <a:p>
            <a:r>
              <a:rPr lang="fr-FR" dirty="0" smtClean="0"/>
              <a:t>Tu prends une bande de papier ,tu traces des zigzags puis tu découpes en suivant les traits</a:t>
            </a:r>
          </a:p>
          <a:p>
            <a:endParaRPr lang="fr-FR" dirty="0"/>
          </a:p>
        </p:txBody>
      </p:sp>
      <p:pic>
        <p:nvPicPr>
          <p:cNvPr id="4" name="Image 3" descr="IMG_25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7031" cy="3290108"/>
          </a:xfrm>
          <a:prstGeom prst="rect">
            <a:avLst/>
          </a:prstGeom>
        </p:spPr>
      </p:pic>
      <p:pic>
        <p:nvPicPr>
          <p:cNvPr id="5" name="Image 4" descr="IMG_25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8" y="3506562"/>
            <a:ext cx="3564519" cy="33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0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56030" y="1600200"/>
            <a:ext cx="3130769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Etape 2:colle les triangles sur une feuille sans qu’ils se touchent.</a:t>
            </a:r>
          </a:p>
          <a:p>
            <a:endParaRPr lang="fr-FR" dirty="0"/>
          </a:p>
          <a:p>
            <a:r>
              <a:rPr lang="fr-FR" dirty="0" smtClean="0"/>
              <a:t>Etape 3:utilise des feutres pour dessiner</a:t>
            </a:r>
          </a:p>
          <a:p>
            <a:pPr marL="0" indent="0">
              <a:buNone/>
            </a:pPr>
            <a:r>
              <a:rPr lang="fr-FR" dirty="0" smtClean="0"/>
              <a:t>-l’œil</a:t>
            </a:r>
          </a:p>
          <a:p>
            <a:pPr marL="0" indent="0">
              <a:buNone/>
            </a:pPr>
            <a:r>
              <a:rPr lang="fr-FR" dirty="0" smtClean="0"/>
              <a:t>-le bec</a:t>
            </a:r>
          </a:p>
          <a:p>
            <a:pPr marL="0" indent="0">
              <a:buNone/>
            </a:pPr>
            <a:r>
              <a:rPr lang="fr-FR" dirty="0" smtClean="0"/>
              <a:t>-les deux pattes</a:t>
            </a:r>
          </a:p>
          <a:p>
            <a:pPr marL="0" indent="0">
              <a:buNone/>
            </a:pPr>
            <a:r>
              <a:rPr lang="fr-FR" dirty="0" smtClean="0"/>
              <a:t>-la queue</a:t>
            </a:r>
            <a:endParaRPr lang="fr-FR" dirty="0"/>
          </a:p>
        </p:txBody>
      </p:sp>
      <p:pic>
        <p:nvPicPr>
          <p:cNvPr id="4" name="Image 3" descr="IMG_25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1851" y="3401502"/>
            <a:ext cx="3337007" cy="3114220"/>
          </a:xfrm>
          <a:prstGeom prst="rect">
            <a:avLst/>
          </a:prstGeom>
        </p:spPr>
      </p:pic>
      <p:pic>
        <p:nvPicPr>
          <p:cNvPr id="5" name="Image 4" descr="IMG_25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" y="63372"/>
            <a:ext cx="3290325" cy="30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voilà un beau poulailler!</a:t>
            </a:r>
            <a:endParaRPr lang="fr-FR" dirty="0"/>
          </a:p>
        </p:txBody>
      </p:sp>
      <p:pic>
        <p:nvPicPr>
          <p:cNvPr id="4" name="Image 3" descr="IMG_25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4" y="1529612"/>
            <a:ext cx="7792874" cy="53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63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87</Words>
  <Application>Microsoft Macintosh PowerPoint</Application>
  <PresentationFormat>Présentation à l'écran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Poules et triangles</vt:lpstr>
      <vt:lpstr>Présentation PowerPoint</vt:lpstr>
      <vt:lpstr>Et voilà un beau poulailler!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Poules et triangles</dc:title>
  <dc:creator>Véro</dc:creator>
  <cp:lastModifiedBy>Véro</cp:lastModifiedBy>
  <cp:revision>2</cp:revision>
  <dcterms:created xsi:type="dcterms:W3CDTF">2020-04-01T06:52:37Z</dcterms:created>
  <dcterms:modified xsi:type="dcterms:W3CDTF">2020-04-01T07:08:57Z</dcterms:modified>
</cp:coreProperties>
</file>