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18.m4a"/><Relationship Id="rId7" Type="http://schemas.openxmlformats.org/officeDocument/2006/relationships/image" Target="../media/image13.jp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image" Target="../media/image4.png"/><Relationship Id="rId3" Type="http://schemas.microsoft.com/office/2007/relationships/media" Target="../media/media3.m4a"/><Relationship Id="rId21" Type="http://schemas.openxmlformats.org/officeDocument/2006/relationships/image" Target="../media/image7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.png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image" Target="../media/image6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image" Target="../media/image10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openxmlformats.org/officeDocument/2006/relationships/image" Target="../media/image9.png"/><Relationship Id="rId10" Type="http://schemas.openxmlformats.org/officeDocument/2006/relationships/audio" Target="../media/media6.m4a"/><Relationship Id="rId19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5C818-AAB0-4D88-A317-06C0B29F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908" y="545145"/>
            <a:ext cx="4619829" cy="1470202"/>
          </a:xfrm>
        </p:spPr>
        <p:txBody>
          <a:bodyPr>
            <a:normAutofit/>
          </a:bodyPr>
          <a:lstStyle/>
          <a:p>
            <a:pPr algn="l"/>
            <a:r>
              <a:rPr lang="fr-FR" dirty="0" err="1"/>
              <a:t>Wo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Mama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FA00D6-EB4D-4B58-B04D-D2FC73C83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142" y="4759882"/>
            <a:ext cx="5359790" cy="871042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Sag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mir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wo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Mama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sich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befindet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F15FF6-D2C2-4588-BE8F-6081395E0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2492470" y="448219"/>
            <a:ext cx="2590348" cy="5666156"/>
          </a:xfrm>
          <a:prstGeom prst="rect">
            <a:avLst/>
          </a:prstGeom>
        </p:spPr>
      </p:pic>
      <p:sp>
        <p:nvSpPr>
          <p:cNvPr id="6" name="Cœur 5">
            <a:extLst>
              <a:ext uri="{FF2B5EF4-FFF2-40B4-BE49-F238E27FC236}">
                <a16:creationId xmlns:a16="http://schemas.microsoft.com/office/drawing/2014/main" id="{BDD4164D-32B9-4620-BC50-0AD4BDCCDED4}"/>
              </a:ext>
            </a:extLst>
          </p:cNvPr>
          <p:cNvSpPr/>
          <p:nvPr/>
        </p:nvSpPr>
        <p:spPr>
          <a:xfrm rot="964279">
            <a:off x="7235028" y="2627142"/>
            <a:ext cx="1689687" cy="16037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E4350F-44FA-480F-A542-2884562D4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7" y="4276431"/>
            <a:ext cx="2642616" cy="1837944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6986286-2804-4C4C-B87B-A0BA07A0D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47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8831985" y="4372044"/>
            <a:ext cx="1129347" cy="247034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76252" y="1204617"/>
            <a:ext cx="46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Der Vogel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600" dirty="0" err="1">
                <a:solidFill>
                  <a:srgbClr val="00B050"/>
                </a:solidFill>
                <a:latin typeface="+mj-lt"/>
              </a:rPr>
              <a:t>über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Baum.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2194F4-3419-407F-81D1-6C899508EB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48" b="6052"/>
          <a:stretch/>
        </p:blipFill>
        <p:spPr>
          <a:xfrm>
            <a:off x="4291703" y="2345375"/>
            <a:ext cx="4644722" cy="4511463"/>
          </a:xfrm>
          <a:prstGeom prst="rect">
            <a:avLst/>
          </a:prstGeom>
        </p:spPr>
      </p:pic>
      <p:pic>
        <p:nvPicPr>
          <p:cNvPr id="7" name="Image 6" descr="Une image contenant carte, texte, dessin&#10;&#10;Description générée automatiquement">
            <a:extLst>
              <a:ext uri="{FF2B5EF4-FFF2-40B4-BE49-F238E27FC236}">
                <a16:creationId xmlns:a16="http://schemas.microsoft.com/office/drawing/2014/main" id="{D7BD856B-CDBB-4C12-94FD-6E7AA45B3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728" y="1066623"/>
            <a:ext cx="1027829" cy="1273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B9EE96-E432-4DDB-B468-F54870E2B08F}"/>
              </a:ext>
            </a:extLst>
          </p:cNvPr>
          <p:cNvSpPr/>
          <p:nvPr/>
        </p:nvSpPr>
        <p:spPr>
          <a:xfrm>
            <a:off x="376252" y="151053"/>
            <a:ext cx="565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der Vogel ?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39E8CA-A9E1-4DE5-AF52-A2289B9E8527}"/>
              </a:ext>
            </a:extLst>
          </p:cNvPr>
          <p:cNvSpPr/>
          <p:nvPr/>
        </p:nvSpPr>
        <p:spPr>
          <a:xfrm>
            <a:off x="376252" y="4764215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A8770-30AD-445C-AB1A-E5BEEC2EABEA}"/>
              </a:ext>
            </a:extLst>
          </p:cNvPr>
          <p:cNvSpPr/>
          <p:nvPr/>
        </p:nvSpPr>
        <p:spPr>
          <a:xfrm>
            <a:off x="442226" y="5607217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Mama </a:t>
            </a:r>
            <a:r>
              <a:rPr lang="fr-FR" sz="2400" dirty="0" err="1">
                <a:solidFill>
                  <a:prstClr val="black"/>
                </a:solidFill>
              </a:rPr>
              <a:t>ist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3600" dirty="0" err="1">
                <a:solidFill>
                  <a:srgbClr val="00B050"/>
                </a:solidFill>
              </a:rPr>
              <a:t>neben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dem</a:t>
            </a:r>
            <a:r>
              <a:rPr lang="fr-FR" sz="2400" dirty="0">
                <a:solidFill>
                  <a:prstClr val="black"/>
                </a:solidFill>
              </a:rPr>
              <a:t> Baum. 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277118-DF77-4532-AA9A-53034667D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24841" y="-658318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3AF71A6-8392-40E9-B822-37FE09648A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0053" y="-707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123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9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19F68-521A-4E9A-83E9-ADD22E78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32" y="174885"/>
            <a:ext cx="11104935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Maintenant, à toi de t’</a:t>
            </a:r>
            <a:r>
              <a:rPr lang="fr-FR" dirty="0" err="1"/>
              <a:t>amuser:</a:t>
            </a:r>
            <a:r>
              <a:rPr lang="fr-FR" dirty="0" err="1">
                <a:solidFill>
                  <a:srgbClr val="0070C0"/>
                </a:solidFill>
              </a:rPr>
              <a:t>en</a:t>
            </a:r>
            <a:r>
              <a:rPr lang="fr-FR" dirty="0">
                <a:solidFill>
                  <a:srgbClr val="0070C0"/>
                </a:solidFill>
              </a:rPr>
              <a:t> français </a:t>
            </a:r>
            <a:r>
              <a:rPr lang="fr-FR" dirty="0"/>
              <a:t>ou </a:t>
            </a:r>
            <a:r>
              <a:rPr lang="fr-FR" dirty="0">
                <a:solidFill>
                  <a:schemeClr val="tx1"/>
                </a:solidFill>
              </a:rPr>
              <a:t>en allemand…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7067D-AD3D-49B7-BC5D-A1EC3068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11" y="903157"/>
            <a:ext cx="11224856" cy="5527623"/>
          </a:xfrm>
        </p:spPr>
        <p:txBody>
          <a:bodyPr>
            <a:normAutofit/>
          </a:bodyPr>
          <a:lstStyle/>
          <a:p>
            <a:r>
              <a:rPr lang="fr-FR" dirty="0"/>
              <a:t>Donne des consignes de positions à quelqu’un autour de toi… A lui de les exécuter…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u="sng" dirty="0"/>
              <a:t>Exemples: </a:t>
            </a:r>
          </a:p>
          <a:p>
            <a:pPr marL="0" indent="0">
              <a:buNone/>
            </a:pPr>
            <a:endParaRPr lang="fr-FR" b="1" u="sng" dirty="0"/>
          </a:p>
          <a:p>
            <a:r>
              <a:rPr lang="fr-FR" dirty="0"/>
              <a:t>‘Du </a:t>
            </a:r>
            <a:r>
              <a:rPr lang="fr-FR" dirty="0" err="1"/>
              <a:t>bist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auf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 err="1"/>
              <a:t>dem</a:t>
            </a:r>
            <a:r>
              <a:rPr lang="fr-FR" dirty="0"/>
              <a:t> Sofa.’ ‘ Tu es </a:t>
            </a:r>
            <a:r>
              <a:rPr lang="fr-FR" b="1" dirty="0">
                <a:solidFill>
                  <a:srgbClr val="FF0000"/>
                </a:solidFill>
              </a:rPr>
              <a:t>sur</a:t>
            </a:r>
            <a:r>
              <a:rPr lang="fr-FR" dirty="0"/>
              <a:t> le canapé’.</a:t>
            </a:r>
          </a:p>
          <a:p>
            <a:endParaRPr lang="fr-FR" dirty="0"/>
          </a:p>
          <a:p>
            <a:r>
              <a:rPr lang="fr-FR" dirty="0"/>
              <a:t>‘ Du </a:t>
            </a:r>
            <a:r>
              <a:rPr lang="fr-FR" dirty="0" err="1"/>
              <a:t>bist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vor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Tisch</a:t>
            </a:r>
            <a:r>
              <a:rPr lang="fr-FR" dirty="0"/>
              <a:t> ‘ ‘Tu es </a:t>
            </a:r>
            <a:r>
              <a:rPr lang="fr-FR" b="1" dirty="0">
                <a:solidFill>
                  <a:srgbClr val="FF0000"/>
                </a:solidFill>
              </a:rPr>
              <a:t>devant</a:t>
            </a:r>
            <a:r>
              <a:rPr lang="fr-FR" dirty="0"/>
              <a:t> la table’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b="1" u="sng" dirty="0"/>
              <a:t>Variante: </a:t>
            </a:r>
          </a:p>
          <a:p>
            <a:pPr marL="0" indent="0">
              <a:buNone/>
            </a:pPr>
            <a:r>
              <a:rPr lang="fr-FR" dirty="0"/>
              <a:t>Tu peux te mettre dans une position et demander à quelqu’un:</a:t>
            </a:r>
          </a:p>
          <a:p>
            <a:r>
              <a:rPr lang="fr-FR" sz="2800" b="1" dirty="0" err="1">
                <a:solidFill>
                  <a:srgbClr val="FF0000"/>
                </a:solidFill>
              </a:rPr>
              <a:t>Wo</a:t>
            </a:r>
            <a:r>
              <a:rPr lang="fr-FR" dirty="0"/>
              <a:t> bin </a:t>
            </a:r>
            <a:r>
              <a:rPr lang="fr-FR" dirty="0" err="1"/>
              <a:t>ich</a:t>
            </a:r>
            <a:r>
              <a:rPr lang="fr-FR" dirty="0"/>
              <a:t>?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Où</a:t>
            </a:r>
            <a:r>
              <a:rPr lang="fr-FR" dirty="0"/>
              <a:t> suis- je?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CE3E884-E872-4647-BECC-2EAF92E10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5679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A27E64EA-3935-40F2-A7C8-35AAB53C3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02499"/>
              </p:ext>
            </p:extLst>
          </p:nvPr>
        </p:nvGraphicFramePr>
        <p:xfrm>
          <a:off x="887896" y="719665"/>
          <a:ext cx="10721008" cy="560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252">
                  <a:extLst>
                    <a:ext uri="{9D8B030D-6E8A-4147-A177-3AD203B41FA5}">
                      <a16:colId xmlns:a16="http://schemas.microsoft.com/office/drawing/2014/main" val="1102872395"/>
                    </a:ext>
                  </a:extLst>
                </a:gridCol>
                <a:gridCol w="2680252">
                  <a:extLst>
                    <a:ext uri="{9D8B030D-6E8A-4147-A177-3AD203B41FA5}">
                      <a16:colId xmlns:a16="http://schemas.microsoft.com/office/drawing/2014/main" val="1469360373"/>
                    </a:ext>
                  </a:extLst>
                </a:gridCol>
                <a:gridCol w="2680252">
                  <a:extLst>
                    <a:ext uri="{9D8B030D-6E8A-4147-A177-3AD203B41FA5}">
                      <a16:colId xmlns:a16="http://schemas.microsoft.com/office/drawing/2014/main" val="2699306326"/>
                    </a:ext>
                  </a:extLst>
                </a:gridCol>
                <a:gridCol w="2680252">
                  <a:extLst>
                    <a:ext uri="{9D8B030D-6E8A-4147-A177-3AD203B41FA5}">
                      <a16:colId xmlns:a16="http://schemas.microsoft.com/office/drawing/2014/main" val="3225374136"/>
                    </a:ext>
                  </a:extLst>
                </a:gridCol>
              </a:tblGrid>
              <a:tr h="28008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84747"/>
                  </a:ext>
                </a:extLst>
              </a:tr>
              <a:tr h="28008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23597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8DF76151-0241-4411-8661-AA190F29BF8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07" t="29118" r="16154" b="12187"/>
          <a:stretch/>
        </p:blipFill>
        <p:spPr>
          <a:xfrm>
            <a:off x="6651539" y="3761120"/>
            <a:ext cx="1866314" cy="2236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EBDE3A-41AD-40A6-814B-3EC2DD50B17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3" t="24807" r="56020" b="14411"/>
          <a:stretch/>
        </p:blipFill>
        <p:spPr>
          <a:xfrm>
            <a:off x="9345025" y="3761120"/>
            <a:ext cx="1866314" cy="2193412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CADDE698-3375-4889-B0D6-379FA6CC7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04" t="24434" r="55241" b="14315"/>
          <a:stretch/>
        </p:blipFill>
        <p:spPr>
          <a:xfrm>
            <a:off x="3903885" y="918448"/>
            <a:ext cx="1943687" cy="2234578"/>
          </a:xfrm>
          <a:prstGeom prst="rect">
            <a:avLst/>
          </a:prstGeom>
        </p:spPr>
      </p:pic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83462E58-8492-46A3-9B06-4AACB7F23D4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57" t="24434" r="19988" b="14315"/>
          <a:stretch/>
        </p:blipFill>
        <p:spPr>
          <a:xfrm>
            <a:off x="1239909" y="920319"/>
            <a:ext cx="1943687" cy="22345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23FB18-29BA-4A74-9023-65E3449DD1A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65" t="26872" r="14731" b="20805"/>
          <a:stretch/>
        </p:blipFill>
        <p:spPr>
          <a:xfrm>
            <a:off x="1147873" y="3842135"/>
            <a:ext cx="2067951" cy="20974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4DA650-1BFF-4681-A835-35BDA0132FB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2" t="24194" r="57085" b="20805"/>
          <a:stretch/>
        </p:blipFill>
        <p:spPr>
          <a:xfrm>
            <a:off x="3903885" y="3703104"/>
            <a:ext cx="1972019" cy="23706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6F976E-C815-44F5-B3BA-FF00F955169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5" t="24808" r="56888" b="18549"/>
          <a:stretch/>
        </p:blipFill>
        <p:spPr>
          <a:xfrm>
            <a:off x="6701663" y="906090"/>
            <a:ext cx="1871003" cy="23618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DF5AEC-EF58-4049-8612-CAE04B7A1C8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97" t="24808" r="19116" b="18549"/>
          <a:stretch/>
        </p:blipFill>
        <p:spPr>
          <a:xfrm>
            <a:off x="9200724" y="955291"/>
            <a:ext cx="2010615" cy="231266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603236F-6431-4DA8-8F98-76C0AD36C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24898" y="601290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EE58466-2E57-43D9-97BC-2A1DBB0207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77685" y="1502022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AA0DE5-C7AB-4543-8515-3966A94625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14105" y="2284751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3BD070B-F2C3-4884-97BD-F47E3AD957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69721" y="3267954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1172A24-6033-435C-970F-A67A86A5A8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69721" y="4203990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CEB9D85-2F51-41B0-923C-1495EE7B1F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69721" y="5140026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212AAA-C1D8-45AD-9420-533098042DC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015079" y="5768983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899406D-1FDE-4401-BB15-75AD15C76F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097541" y="6397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84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79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657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919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63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952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14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6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4390432" y="429555"/>
            <a:ext cx="2457196" cy="5374897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CE1479-B33C-4D06-BFDB-EDEEDBC46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16" y="3966508"/>
            <a:ext cx="2642616" cy="18379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83901" y="1320869"/>
            <a:ext cx="4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+mj-lt"/>
              </a:rPr>
              <a:t>neben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Vogel.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21B8EC-4C77-4E9F-98DA-0387988EC2F6}"/>
              </a:ext>
            </a:extLst>
          </p:cNvPr>
          <p:cNvSpPr/>
          <p:nvPr/>
        </p:nvSpPr>
        <p:spPr>
          <a:xfrm>
            <a:off x="303077" y="214274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err="1">
                <a:solidFill>
                  <a:srgbClr val="90C226"/>
                </a:solidFill>
                <a:ea typeface="+mj-ea"/>
                <a:cs typeface="+mj-cs"/>
              </a:rPr>
              <a:t>Wo</a:t>
            </a:r>
            <a:r>
              <a:rPr lang="fr-FR" sz="5400" dirty="0">
                <a:solidFill>
                  <a:srgbClr val="90C226"/>
                </a:solidFill>
                <a:ea typeface="+mj-ea"/>
                <a:cs typeface="+mj-cs"/>
              </a:rPr>
              <a:t> </a:t>
            </a:r>
            <a:r>
              <a:rPr lang="fr-FR" sz="5400" dirty="0" err="1">
                <a:solidFill>
                  <a:srgbClr val="90C226"/>
                </a:solidFill>
                <a:ea typeface="+mj-ea"/>
                <a:cs typeface="+mj-cs"/>
              </a:rPr>
              <a:t>ist</a:t>
            </a:r>
            <a:r>
              <a:rPr lang="fr-FR" sz="5400" dirty="0">
                <a:solidFill>
                  <a:srgbClr val="90C226"/>
                </a:solidFill>
                <a:ea typeface="+mj-ea"/>
                <a:cs typeface="+mj-cs"/>
              </a:rPr>
              <a:t> Mama ?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44D6123-21A7-4F29-87E6-3E36AA901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4616" y="-628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4507152" y="468876"/>
            <a:ext cx="2457196" cy="537489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52233" y="1053548"/>
            <a:ext cx="4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+mj-lt"/>
              </a:rPr>
              <a:t>hinter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Herz</a:t>
            </a:r>
            <a:r>
              <a:rPr lang="fr-FR" sz="2400" dirty="0">
                <a:latin typeface="+mj-lt"/>
              </a:rPr>
              <a:t>.</a:t>
            </a:r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2749221B-FCFE-4CDA-9A82-4C0380AD20ED}"/>
              </a:ext>
            </a:extLst>
          </p:cNvPr>
          <p:cNvSpPr/>
          <p:nvPr/>
        </p:nvSpPr>
        <p:spPr>
          <a:xfrm rot="964279">
            <a:off x="4482427" y="3991034"/>
            <a:ext cx="2506647" cy="213211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0957C-3138-43EC-A2CD-7C23725E16BC}"/>
              </a:ext>
            </a:extLst>
          </p:cNvPr>
          <p:cNvSpPr/>
          <p:nvPr/>
        </p:nvSpPr>
        <p:spPr>
          <a:xfrm>
            <a:off x="352233" y="130218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205655F-96F1-4CDA-A3DF-F2B5D7FF5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9508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58562" y="847492"/>
            <a:ext cx="445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600" dirty="0">
                <a:solidFill>
                  <a:srgbClr val="00B050"/>
                </a:solidFill>
                <a:latin typeface="+mj-lt"/>
              </a:rPr>
              <a:t>vor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Herz</a:t>
            </a:r>
            <a:r>
              <a:rPr lang="fr-FR" sz="2400" dirty="0">
                <a:latin typeface="+mj-lt"/>
              </a:rPr>
              <a:t>…</a:t>
            </a:r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2749221B-FCFE-4CDA-9A82-4C0380AD20ED}"/>
              </a:ext>
            </a:extLst>
          </p:cNvPr>
          <p:cNvSpPr/>
          <p:nvPr/>
        </p:nvSpPr>
        <p:spPr>
          <a:xfrm rot="964279">
            <a:off x="4368777" y="3232204"/>
            <a:ext cx="2982751" cy="28011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7" t="4845" r="33024" b="7269"/>
          <a:stretch/>
        </p:blipFill>
        <p:spPr>
          <a:xfrm>
            <a:off x="5296807" y="1329526"/>
            <a:ext cx="1357572" cy="5338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C134D-48C8-40D2-872B-3303FAA53C56}"/>
              </a:ext>
            </a:extLst>
          </p:cNvPr>
          <p:cNvSpPr/>
          <p:nvPr/>
        </p:nvSpPr>
        <p:spPr>
          <a:xfrm>
            <a:off x="277738" y="71202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5F58A38-F176-4F9B-B0A8-3B4A79FB9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0039" y="-688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5344374" y="1483103"/>
            <a:ext cx="2457196" cy="5374897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CE1479-B33C-4D06-BFDB-EDEEDBC46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71" b="7431"/>
          <a:stretch/>
        </p:blipFill>
        <p:spPr>
          <a:xfrm>
            <a:off x="5321152" y="244890"/>
            <a:ext cx="2092522" cy="137289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473798" y="1325398"/>
            <a:ext cx="4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+mj-lt"/>
              </a:rPr>
              <a:t>unter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Vogel…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8FE84-4A55-423E-B0B7-AD9F747A619E}"/>
              </a:ext>
            </a:extLst>
          </p:cNvPr>
          <p:cNvSpPr/>
          <p:nvPr/>
        </p:nvSpPr>
        <p:spPr>
          <a:xfrm>
            <a:off x="370869" y="244890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5D22568-A68A-45D5-A771-B972DCD1A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4341" y="-658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5344374" y="1483103"/>
            <a:ext cx="2457196" cy="5374897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CE1479-B33C-4D06-BFDB-EDEEDBC46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71" b="7431"/>
          <a:stretch/>
        </p:blipFill>
        <p:spPr>
          <a:xfrm>
            <a:off x="5321152" y="244890"/>
            <a:ext cx="2092522" cy="1372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7E5B5E-3077-4B3C-8E5F-E5B85D61F369}"/>
              </a:ext>
            </a:extLst>
          </p:cNvPr>
          <p:cNvSpPr/>
          <p:nvPr/>
        </p:nvSpPr>
        <p:spPr>
          <a:xfrm>
            <a:off x="406924" y="1483103"/>
            <a:ext cx="437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Der Vogel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sz="2800" dirty="0" err="1">
                <a:solidFill>
                  <a:srgbClr val="00B050"/>
                </a:solidFill>
              </a:rPr>
              <a:t>auf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Kopf</a:t>
            </a:r>
            <a:r>
              <a:rPr lang="fr-FR" dirty="0"/>
              <a:t> von Mama.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2BE841-CEEE-4A81-900E-ABE207C27618}"/>
              </a:ext>
            </a:extLst>
          </p:cNvPr>
          <p:cNvSpPr/>
          <p:nvPr/>
        </p:nvSpPr>
        <p:spPr>
          <a:xfrm>
            <a:off x="392974" y="469673"/>
            <a:ext cx="565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der Vogel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BF128AA-8962-46CF-B6D0-73317DED7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9056" y="-74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4390432" y="429555"/>
            <a:ext cx="2457196" cy="537489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212816" y="1411331"/>
            <a:ext cx="540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+mj-lt"/>
              </a:rPr>
              <a:t>zwischen</a:t>
            </a:r>
            <a:r>
              <a:rPr lang="fr-FR" sz="2400" dirty="0">
                <a:latin typeface="+mj-lt"/>
              </a:rPr>
              <a:t> den Herzen…</a:t>
            </a:r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2749221B-FCFE-4CDA-9A82-4C0380AD20ED}"/>
              </a:ext>
            </a:extLst>
          </p:cNvPr>
          <p:cNvSpPr/>
          <p:nvPr/>
        </p:nvSpPr>
        <p:spPr>
          <a:xfrm rot="964279">
            <a:off x="1985643" y="3551706"/>
            <a:ext cx="2506647" cy="213211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0A02A2C9-741B-4F24-AF65-566DD5A5E7BB}"/>
              </a:ext>
            </a:extLst>
          </p:cNvPr>
          <p:cNvSpPr/>
          <p:nvPr/>
        </p:nvSpPr>
        <p:spPr>
          <a:xfrm>
            <a:off x="6484756" y="3551707"/>
            <a:ext cx="2506647" cy="213211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B3D0A1-C4B8-4C05-ACB0-06DB13A87380}"/>
              </a:ext>
            </a:extLst>
          </p:cNvPr>
          <p:cNvSpPr/>
          <p:nvPr/>
        </p:nvSpPr>
        <p:spPr>
          <a:xfrm>
            <a:off x="333151" y="468608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13AE30-5118-4FFB-9F82-99F89B6BD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3279" y="-658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86D049E3-A445-495E-86E4-1C17E66E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251" y="217436"/>
            <a:ext cx="7974477" cy="66405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436811" y="1131385"/>
            <a:ext cx="46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600" dirty="0">
                <a:solidFill>
                  <a:srgbClr val="00B050"/>
                </a:solidFill>
                <a:latin typeface="+mj-lt"/>
              </a:rPr>
              <a:t>in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Haus</a:t>
            </a:r>
            <a:r>
              <a:rPr lang="fr-FR" sz="2400" dirty="0">
                <a:latin typeface="+mj-lt"/>
              </a:rPr>
              <a:t>. 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143" t="4638" r="29229" b="70818"/>
          <a:stretch/>
        </p:blipFill>
        <p:spPr>
          <a:xfrm>
            <a:off x="8049718" y="4721902"/>
            <a:ext cx="539645" cy="479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5F9D97-6C1C-4FC5-94A9-06FAEA747EFA}"/>
              </a:ext>
            </a:extLst>
          </p:cNvPr>
          <p:cNvSpPr/>
          <p:nvPr/>
        </p:nvSpPr>
        <p:spPr>
          <a:xfrm>
            <a:off x="369110" y="126526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614C42C-ECAD-488D-B6D5-E803A185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6489" y="-68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190</Words>
  <Application>Microsoft Office PowerPoint</Application>
  <PresentationFormat>Grand écran</PresentationFormat>
  <Paragraphs>34</Paragraphs>
  <Slides>11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Facette</vt:lpstr>
      <vt:lpstr>Wo ist Mama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Maintenant, à toi de t’amuser:en français ou en allemand…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ist Mama ?</dc:title>
  <dc:creator>DaniellePro</dc:creator>
  <cp:lastModifiedBy>DaniellePro</cp:lastModifiedBy>
  <cp:revision>18</cp:revision>
  <dcterms:created xsi:type="dcterms:W3CDTF">2020-05-19T13:19:54Z</dcterms:created>
  <dcterms:modified xsi:type="dcterms:W3CDTF">2020-05-25T08:09:22Z</dcterms:modified>
</cp:coreProperties>
</file>