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2" r:id="rId5"/>
    <p:sldId id="258" r:id="rId6"/>
    <p:sldId id="263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image" Target="../media/image5.png"/><Relationship Id="rId3" Type="http://schemas.microsoft.com/office/2007/relationships/media" Target="../media/media3.m4a"/><Relationship Id="rId7" Type="http://schemas.microsoft.com/office/2007/relationships/media" Target="../media/media5.m4a"/><Relationship Id="rId12" Type="http://schemas.openxmlformats.org/officeDocument/2006/relationships/image" Target="../media/image4.png"/><Relationship Id="rId2" Type="http://schemas.openxmlformats.org/officeDocument/2006/relationships/audio" Target="../media/media2.m4a"/><Relationship Id="rId16" Type="http://schemas.openxmlformats.org/officeDocument/2006/relationships/image" Target="../media/image3.png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openxmlformats.org/officeDocument/2006/relationships/slideLayout" Target="../slideLayouts/slideLayout2.xml"/><Relationship Id="rId5" Type="http://schemas.microsoft.com/office/2007/relationships/media" Target="../media/media4.m4a"/><Relationship Id="rId15" Type="http://schemas.openxmlformats.org/officeDocument/2006/relationships/image" Target="../media/image7.png"/><Relationship Id="rId10" Type="http://schemas.openxmlformats.org/officeDocument/2006/relationships/audio" Target="../media/media6.m4a"/><Relationship Id="rId4" Type="http://schemas.openxmlformats.org/officeDocument/2006/relationships/audio" Target="../media/media3.m4a"/><Relationship Id="rId9" Type="http://schemas.microsoft.com/office/2007/relationships/media" Target="../media/media6.m4a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25C818-AAB0-4D88-A317-06C0B29F9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8908" y="545145"/>
            <a:ext cx="4619829" cy="1470202"/>
          </a:xfrm>
        </p:spPr>
        <p:txBody>
          <a:bodyPr>
            <a:normAutofit/>
          </a:bodyPr>
          <a:lstStyle/>
          <a:p>
            <a:pPr algn="l"/>
            <a:r>
              <a:rPr lang="fr-FR" dirty="0" err="1"/>
              <a:t>Wo</a:t>
            </a:r>
            <a:r>
              <a:rPr lang="fr-FR" dirty="0"/>
              <a:t> </a:t>
            </a:r>
            <a:r>
              <a:rPr lang="fr-FR" dirty="0" err="1"/>
              <a:t>ist</a:t>
            </a:r>
            <a:r>
              <a:rPr lang="fr-FR" dirty="0"/>
              <a:t> Mama 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4FA00D6-EB4D-4B58-B04D-D2FC73C834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3142" y="4759882"/>
            <a:ext cx="5359790" cy="871042"/>
          </a:xfrm>
        </p:spPr>
        <p:txBody>
          <a:bodyPr>
            <a:normAutofit/>
          </a:bodyPr>
          <a:lstStyle/>
          <a:p>
            <a:pPr algn="l"/>
            <a:r>
              <a:rPr lang="fr-FR" sz="2400" dirty="0" err="1">
                <a:solidFill>
                  <a:schemeClr val="accent2">
                    <a:lumMod val="50000"/>
                  </a:schemeClr>
                </a:solidFill>
              </a:rPr>
              <a:t>Sag</a:t>
            </a:r>
            <a:r>
              <a:rPr lang="fr-FR" sz="2400" dirty="0">
                <a:solidFill>
                  <a:schemeClr val="accent2">
                    <a:lumMod val="50000"/>
                  </a:schemeClr>
                </a:solidFill>
              </a:rPr>
              <a:t> mir </a:t>
            </a:r>
            <a:r>
              <a:rPr lang="fr-FR" sz="2400" dirty="0" err="1">
                <a:solidFill>
                  <a:schemeClr val="accent2">
                    <a:lumMod val="50000"/>
                  </a:schemeClr>
                </a:solidFill>
              </a:rPr>
              <a:t>wo</a:t>
            </a:r>
            <a:r>
              <a:rPr lang="fr-FR" sz="2400" dirty="0">
                <a:solidFill>
                  <a:schemeClr val="accent2">
                    <a:lumMod val="50000"/>
                  </a:schemeClr>
                </a:solidFill>
              </a:rPr>
              <a:t> Mama </a:t>
            </a:r>
            <a:r>
              <a:rPr lang="fr-FR" sz="2400" dirty="0" err="1">
                <a:solidFill>
                  <a:schemeClr val="accent2">
                    <a:lumMod val="50000"/>
                  </a:schemeClr>
                </a:solidFill>
              </a:rPr>
              <a:t>sich</a:t>
            </a:r>
            <a:r>
              <a:rPr lang="fr-FR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accent2">
                    <a:lumMod val="50000"/>
                  </a:schemeClr>
                </a:solidFill>
              </a:rPr>
              <a:t>befindet</a:t>
            </a:r>
            <a:r>
              <a:rPr lang="fr-FR" sz="2400" dirty="0">
                <a:solidFill>
                  <a:schemeClr val="accent2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8F15FF6-D2C2-4588-BE8F-6081395E0C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59" t="4638" r="20942" b="6872"/>
          <a:stretch/>
        </p:blipFill>
        <p:spPr>
          <a:xfrm>
            <a:off x="2492470" y="448219"/>
            <a:ext cx="2590348" cy="5666156"/>
          </a:xfrm>
          <a:prstGeom prst="rect">
            <a:avLst/>
          </a:prstGeom>
        </p:spPr>
      </p:pic>
      <p:sp>
        <p:nvSpPr>
          <p:cNvPr id="6" name="Cœur 5">
            <a:extLst>
              <a:ext uri="{FF2B5EF4-FFF2-40B4-BE49-F238E27FC236}">
                <a16:creationId xmlns:a16="http://schemas.microsoft.com/office/drawing/2014/main" id="{BDD4164D-32B9-4620-BC50-0AD4BDCCDED4}"/>
              </a:ext>
            </a:extLst>
          </p:cNvPr>
          <p:cNvSpPr/>
          <p:nvPr/>
        </p:nvSpPr>
        <p:spPr>
          <a:xfrm rot="964279">
            <a:off x="7235028" y="2627142"/>
            <a:ext cx="1689687" cy="160371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4E4350F-44FA-480F-A542-2884562D41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57" y="4276431"/>
            <a:ext cx="2642616" cy="1837944"/>
          </a:xfrm>
          <a:prstGeom prst="rect">
            <a:avLst/>
          </a:prstGeom>
        </p:spPr>
      </p:pic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6986286-2804-4C4C-B87B-A0BA07A0DE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4472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3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A27E64EA-3935-40F2-A7C8-35AAB53C3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287464"/>
              </p:ext>
            </p:extLst>
          </p:nvPr>
        </p:nvGraphicFramePr>
        <p:xfrm>
          <a:off x="477078" y="1316012"/>
          <a:ext cx="10813775" cy="3348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755">
                  <a:extLst>
                    <a:ext uri="{9D8B030D-6E8A-4147-A177-3AD203B41FA5}">
                      <a16:colId xmlns:a16="http://schemas.microsoft.com/office/drawing/2014/main" val="1102872395"/>
                    </a:ext>
                  </a:extLst>
                </a:gridCol>
                <a:gridCol w="2162755">
                  <a:extLst>
                    <a:ext uri="{9D8B030D-6E8A-4147-A177-3AD203B41FA5}">
                      <a16:colId xmlns:a16="http://schemas.microsoft.com/office/drawing/2014/main" val="1469360373"/>
                    </a:ext>
                  </a:extLst>
                </a:gridCol>
                <a:gridCol w="2162755">
                  <a:extLst>
                    <a:ext uri="{9D8B030D-6E8A-4147-A177-3AD203B41FA5}">
                      <a16:colId xmlns:a16="http://schemas.microsoft.com/office/drawing/2014/main" val="2699306326"/>
                    </a:ext>
                  </a:extLst>
                </a:gridCol>
                <a:gridCol w="2162755">
                  <a:extLst>
                    <a:ext uri="{9D8B030D-6E8A-4147-A177-3AD203B41FA5}">
                      <a16:colId xmlns:a16="http://schemas.microsoft.com/office/drawing/2014/main" val="3225374136"/>
                    </a:ext>
                  </a:extLst>
                </a:gridCol>
                <a:gridCol w="2162755">
                  <a:extLst>
                    <a:ext uri="{9D8B030D-6E8A-4147-A177-3AD203B41FA5}">
                      <a16:colId xmlns:a16="http://schemas.microsoft.com/office/drawing/2014/main" val="2632217563"/>
                    </a:ext>
                  </a:extLst>
                </a:gridCol>
              </a:tblGrid>
              <a:tr h="33487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884747"/>
                  </a:ext>
                </a:extLst>
              </a:tr>
            </a:tbl>
          </a:graphicData>
        </a:graphic>
      </p:graphicFrame>
      <p:pic>
        <p:nvPicPr>
          <p:cNvPr id="8" name="Espace réservé du contenu 3">
            <a:extLst>
              <a:ext uri="{FF2B5EF4-FFF2-40B4-BE49-F238E27FC236}">
                <a16:creationId xmlns:a16="http://schemas.microsoft.com/office/drawing/2014/main" id="{CADDE698-3375-4889-B0D6-379FA6CC7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04" t="24434" r="55241" b="14315"/>
          <a:stretch/>
        </p:blipFill>
        <p:spPr>
          <a:xfrm>
            <a:off x="2835175" y="1950011"/>
            <a:ext cx="1809886" cy="2080752"/>
          </a:xfrm>
          <a:prstGeom prst="rect">
            <a:avLst/>
          </a:prstGeom>
        </p:spPr>
      </p:pic>
      <p:pic>
        <p:nvPicPr>
          <p:cNvPr id="9" name="Espace réservé du contenu 3">
            <a:extLst>
              <a:ext uri="{FF2B5EF4-FFF2-40B4-BE49-F238E27FC236}">
                <a16:creationId xmlns:a16="http://schemas.microsoft.com/office/drawing/2014/main" id="{83462E58-8492-46A3-9B06-4AACB7F23D4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57" t="24434" r="19988" b="14315"/>
          <a:stretch/>
        </p:blipFill>
        <p:spPr>
          <a:xfrm>
            <a:off x="606690" y="1970324"/>
            <a:ext cx="1809885" cy="208075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14DA650-1BFF-4681-A835-35BDA0132FB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92" t="24194" r="57085" b="20805"/>
          <a:stretch/>
        </p:blipFill>
        <p:spPr>
          <a:xfrm>
            <a:off x="9322841" y="1929700"/>
            <a:ext cx="1764639" cy="212137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E6F976E-C815-44F5-B3BA-FF00F955169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85" t="24808" r="56888" b="18549"/>
          <a:stretch/>
        </p:blipFill>
        <p:spPr>
          <a:xfrm>
            <a:off x="5155749" y="1929700"/>
            <a:ext cx="1648314" cy="208075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CDF5AEC-EF58-4049-8612-CAE04B7A1C8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197" t="24808" r="19116" b="18549"/>
          <a:stretch/>
        </p:blipFill>
        <p:spPr>
          <a:xfrm>
            <a:off x="7158509" y="1969296"/>
            <a:ext cx="1809886" cy="2081779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603236F-6431-4DA8-8F98-76C0AD36C9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24898" y="601290"/>
            <a:ext cx="609600" cy="609600"/>
          </a:xfrm>
          <a:prstGeom prst="rect">
            <a:avLst/>
          </a:prstGeom>
        </p:spPr>
      </p:pic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DEE58466-2E57-43D9-97BC-2A1DBB0207D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77685" y="1502022"/>
            <a:ext cx="609600" cy="609600"/>
          </a:xfrm>
          <a:prstGeom prst="rect">
            <a:avLst/>
          </a:prstGeom>
        </p:spPr>
      </p:pic>
      <p:pic>
        <p:nvPicPr>
          <p:cNvPr id="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BAA0DE5-C7AB-4543-8515-3966A946251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14105" y="2284751"/>
            <a:ext cx="609600" cy="609600"/>
          </a:xfrm>
          <a:prstGeom prst="rect">
            <a:avLst/>
          </a:prstGeom>
        </p:spPr>
      </p:pic>
      <p:pic>
        <p:nvPicPr>
          <p:cNvPr id="1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13BD070B-F2C3-4884-97BD-F47E3AD9572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69721" y="3267954"/>
            <a:ext cx="609600" cy="609600"/>
          </a:xfrm>
          <a:prstGeom prst="rect">
            <a:avLst/>
          </a:prstGeom>
        </p:spPr>
      </p:pic>
      <p:pic>
        <p:nvPicPr>
          <p:cNvPr id="1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0CEB9D85-2F51-41B0-923C-1495EE7B1FF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69721" y="51400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4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284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9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279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657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26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919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88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D51C17B-1C83-4DE9-B92A-BD723DEA0D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59" t="4638" r="20942" b="6872"/>
          <a:stretch/>
        </p:blipFill>
        <p:spPr>
          <a:xfrm>
            <a:off x="4507152" y="468876"/>
            <a:ext cx="2457196" cy="5374897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12261FBD-765A-431C-B3F5-6492CE11BD7B}"/>
              </a:ext>
            </a:extLst>
          </p:cNvPr>
          <p:cNvSpPr txBox="1"/>
          <p:nvPr/>
        </p:nvSpPr>
        <p:spPr>
          <a:xfrm>
            <a:off x="352233" y="1053548"/>
            <a:ext cx="4459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+mj-lt"/>
              </a:rPr>
              <a:t>Mama </a:t>
            </a:r>
            <a:r>
              <a:rPr lang="fr-FR" sz="2400" dirty="0" err="1">
                <a:latin typeface="+mj-lt"/>
              </a:rPr>
              <a:t>ist</a:t>
            </a:r>
            <a:r>
              <a:rPr lang="fr-FR" sz="2400" dirty="0">
                <a:latin typeface="+mj-lt"/>
              </a:rPr>
              <a:t> </a:t>
            </a:r>
            <a:r>
              <a:rPr lang="fr-FR" sz="3200" dirty="0" err="1">
                <a:solidFill>
                  <a:srgbClr val="00B050"/>
                </a:solidFill>
                <a:latin typeface="+mj-lt"/>
              </a:rPr>
              <a:t>hinter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dem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Herz</a:t>
            </a:r>
            <a:r>
              <a:rPr lang="fr-FR" sz="2400" dirty="0">
                <a:latin typeface="+mj-lt"/>
              </a:rPr>
              <a:t>.</a:t>
            </a:r>
          </a:p>
        </p:txBody>
      </p:sp>
      <p:sp>
        <p:nvSpPr>
          <p:cNvPr id="5" name="Cœur 4">
            <a:extLst>
              <a:ext uri="{FF2B5EF4-FFF2-40B4-BE49-F238E27FC236}">
                <a16:creationId xmlns:a16="http://schemas.microsoft.com/office/drawing/2014/main" id="{2749221B-FCFE-4CDA-9A82-4C0380AD20ED}"/>
              </a:ext>
            </a:extLst>
          </p:cNvPr>
          <p:cNvSpPr/>
          <p:nvPr/>
        </p:nvSpPr>
        <p:spPr>
          <a:xfrm rot="964279">
            <a:off x="4482427" y="3991034"/>
            <a:ext cx="2506647" cy="213211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70957C-3138-43EC-A2CD-7C23725E16BC}"/>
              </a:ext>
            </a:extLst>
          </p:cNvPr>
          <p:cNvSpPr/>
          <p:nvPr/>
        </p:nvSpPr>
        <p:spPr>
          <a:xfrm>
            <a:off x="352233" y="130218"/>
            <a:ext cx="45402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5400" dirty="0" err="1">
                <a:solidFill>
                  <a:srgbClr val="90C226"/>
                </a:solidFill>
              </a:rPr>
              <a:t>Wo</a:t>
            </a:r>
            <a:r>
              <a:rPr lang="fr-FR" sz="5400" dirty="0">
                <a:solidFill>
                  <a:srgbClr val="90C226"/>
                </a:solidFill>
              </a:rPr>
              <a:t> </a:t>
            </a:r>
            <a:r>
              <a:rPr lang="fr-FR" sz="5400" dirty="0" err="1">
                <a:solidFill>
                  <a:srgbClr val="90C226"/>
                </a:solidFill>
              </a:rPr>
              <a:t>ist</a:t>
            </a:r>
            <a:r>
              <a:rPr lang="fr-FR" sz="5400" dirty="0">
                <a:solidFill>
                  <a:srgbClr val="90C226"/>
                </a:solidFill>
              </a:rPr>
              <a:t> Mama ?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B205655F-96F1-4CDA-A3DF-F2B5D7FF5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69508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6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18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:a16="http://schemas.microsoft.com/office/drawing/2014/main" id="{12261FBD-765A-431C-B3F5-6492CE11BD7B}"/>
              </a:ext>
            </a:extLst>
          </p:cNvPr>
          <p:cNvSpPr txBox="1"/>
          <p:nvPr/>
        </p:nvSpPr>
        <p:spPr>
          <a:xfrm>
            <a:off x="358562" y="847492"/>
            <a:ext cx="4459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+mj-lt"/>
              </a:rPr>
              <a:t>Mama </a:t>
            </a:r>
            <a:r>
              <a:rPr lang="fr-FR" sz="2400" dirty="0" err="1">
                <a:latin typeface="+mj-lt"/>
              </a:rPr>
              <a:t>ist</a:t>
            </a:r>
            <a:r>
              <a:rPr lang="fr-FR" sz="2400" dirty="0">
                <a:latin typeface="+mj-lt"/>
              </a:rPr>
              <a:t> </a:t>
            </a:r>
            <a:r>
              <a:rPr lang="fr-FR" sz="3600" dirty="0">
                <a:solidFill>
                  <a:srgbClr val="00B050"/>
                </a:solidFill>
                <a:latin typeface="+mj-lt"/>
              </a:rPr>
              <a:t>vor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dem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Herz</a:t>
            </a:r>
            <a:r>
              <a:rPr lang="fr-FR" sz="2400" dirty="0">
                <a:latin typeface="+mj-lt"/>
              </a:rPr>
              <a:t>…</a:t>
            </a:r>
          </a:p>
        </p:txBody>
      </p:sp>
      <p:sp>
        <p:nvSpPr>
          <p:cNvPr id="5" name="Cœur 4">
            <a:extLst>
              <a:ext uri="{FF2B5EF4-FFF2-40B4-BE49-F238E27FC236}">
                <a16:creationId xmlns:a16="http://schemas.microsoft.com/office/drawing/2014/main" id="{2749221B-FCFE-4CDA-9A82-4C0380AD20ED}"/>
              </a:ext>
            </a:extLst>
          </p:cNvPr>
          <p:cNvSpPr/>
          <p:nvPr/>
        </p:nvSpPr>
        <p:spPr>
          <a:xfrm rot="964279">
            <a:off x="4368777" y="3232204"/>
            <a:ext cx="2982751" cy="280110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D51C17B-1C83-4DE9-B92A-BD723DEA0D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37" t="4845" r="33024" b="7269"/>
          <a:stretch/>
        </p:blipFill>
        <p:spPr>
          <a:xfrm>
            <a:off x="5296807" y="1329526"/>
            <a:ext cx="1357572" cy="53381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9C134D-48C8-40D2-872B-3303FAA53C56}"/>
              </a:ext>
            </a:extLst>
          </p:cNvPr>
          <p:cNvSpPr/>
          <p:nvPr/>
        </p:nvSpPr>
        <p:spPr>
          <a:xfrm>
            <a:off x="277738" y="71202"/>
            <a:ext cx="45402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5400" dirty="0" err="1">
                <a:solidFill>
                  <a:srgbClr val="90C226"/>
                </a:solidFill>
              </a:rPr>
              <a:t>Wo</a:t>
            </a:r>
            <a:r>
              <a:rPr lang="fr-FR" sz="5400" dirty="0">
                <a:solidFill>
                  <a:srgbClr val="90C226"/>
                </a:solidFill>
              </a:rPr>
              <a:t> </a:t>
            </a:r>
            <a:r>
              <a:rPr lang="fr-FR" sz="5400" dirty="0" err="1">
                <a:solidFill>
                  <a:srgbClr val="90C226"/>
                </a:solidFill>
              </a:rPr>
              <a:t>ist</a:t>
            </a:r>
            <a:r>
              <a:rPr lang="fr-FR" sz="5400" dirty="0">
                <a:solidFill>
                  <a:srgbClr val="90C226"/>
                </a:solidFill>
              </a:rPr>
              <a:t> Mama ?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5F58A38-F176-4F9B-B0A8-3B4A79FB9D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60039" y="-6882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6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2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D51C17B-1C83-4DE9-B92A-BD723DEA0D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59" t="4638" r="20942" b="6872"/>
          <a:stretch/>
        </p:blipFill>
        <p:spPr>
          <a:xfrm>
            <a:off x="4390432" y="429555"/>
            <a:ext cx="2457196" cy="5374897"/>
          </a:xfrm>
          <a:prstGeom prst="rect">
            <a:avLst/>
          </a:prstGeom>
        </p:spPr>
      </p:pic>
      <p:pic>
        <p:nvPicPr>
          <p:cNvPr id="15" name="Image 1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CCE1479-B33C-4D06-BFDB-EDEEDBC46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7816" y="3966508"/>
            <a:ext cx="2642616" cy="183794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12261FBD-765A-431C-B3F5-6492CE11BD7B}"/>
              </a:ext>
            </a:extLst>
          </p:cNvPr>
          <p:cNvSpPr txBox="1"/>
          <p:nvPr/>
        </p:nvSpPr>
        <p:spPr>
          <a:xfrm>
            <a:off x="383901" y="1320869"/>
            <a:ext cx="4459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+mj-lt"/>
              </a:rPr>
              <a:t>Mama </a:t>
            </a:r>
            <a:r>
              <a:rPr lang="fr-FR" sz="2400" dirty="0" err="1">
                <a:latin typeface="+mj-lt"/>
              </a:rPr>
              <a:t>ist</a:t>
            </a:r>
            <a:r>
              <a:rPr lang="fr-FR" sz="2400" dirty="0">
                <a:latin typeface="+mj-lt"/>
              </a:rPr>
              <a:t> </a:t>
            </a:r>
            <a:r>
              <a:rPr lang="fr-FR" sz="3200" dirty="0" err="1">
                <a:solidFill>
                  <a:srgbClr val="00B050"/>
                </a:solidFill>
                <a:latin typeface="+mj-lt"/>
              </a:rPr>
              <a:t>neben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dem</a:t>
            </a:r>
            <a:r>
              <a:rPr lang="fr-FR" sz="2400" dirty="0">
                <a:latin typeface="+mj-lt"/>
              </a:rPr>
              <a:t> Vogel.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21B8EC-4C77-4E9F-98DA-0387988EC2F6}"/>
              </a:ext>
            </a:extLst>
          </p:cNvPr>
          <p:cNvSpPr/>
          <p:nvPr/>
        </p:nvSpPr>
        <p:spPr>
          <a:xfrm>
            <a:off x="303077" y="214274"/>
            <a:ext cx="45402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 err="1">
                <a:solidFill>
                  <a:srgbClr val="90C226"/>
                </a:solidFill>
                <a:ea typeface="+mj-ea"/>
                <a:cs typeface="+mj-cs"/>
              </a:rPr>
              <a:t>Wo</a:t>
            </a:r>
            <a:r>
              <a:rPr lang="fr-FR" sz="5400" dirty="0">
                <a:solidFill>
                  <a:srgbClr val="90C226"/>
                </a:solidFill>
                <a:ea typeface="+mj-ea"/>
                <a:cs typeface="+mj-cs"/>
              </a:rPr>
              <a:t> </a:t>
            </a:r>
            <a:r>
              <a:rPr lang="fr-FR" sz="5400" dirty="0" err="1">
                <a:solidFill>
                  <a:srgbClr val="90C226"/>
                </a:solidFill>
                <a:ea typeface="+mj-ea"/>
                <a:cs typeface="+mj-cs"/>
              </a:rPr>
              <a:t>ist</a:t>
            </a:r>
            <a:r>
              <a:rPr lang="fr-FR" sz="5400" dirty="0">
                <a:solidFill>
                  <a:srgbClr val="90C226"/>
                </a:solidFill>
                <a:ea typeface="+mj-ea"/>
                <a:cs typeface="+mj-cs"/>
              </a:rPr>
              <a:t> Mama ?</a:t>
            </a:r>
            <a:endParaRPr lang="fr-FR" dirty="0"/>
          </a:p>
        </p:txBody>
      </p:sp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44D6123-21A7-4F29-87E6-3E36AA901A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04616" y="-6283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4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1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D51C17B-1C83-4DE9-B92A-BD723DEA0D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59" t="4638" r="20942" b="6872"/>
          <a:stretch/>
        </p:blipFill>
        <p:spPr>
          <a:xfrm>
            <a:off x="5344374" y="1483103"/>
            <a:ext cx="2457196" cy="5374897"/>
          </a:xfrm>
          <a:prstGeom prst="rect">
            <a:avLst/>
          </a:prstGeom>
        </p:spPr>
      </p:pic>
      <p:pic>
        <p:nvPicPr>
          <p:cNvPr id="15" name="Image 1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CCE1479-B33C-4D06-BFDB-EDEEDBC468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871" b="7431"/>
          <a:stretch/>
        </p:blipFill>
        <p:spPr>
          <a:xfrm>
            <a:off x="5321152" y="244890"/>
            <a:ext cx="2092522" cy="137289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B7E5B5E-3077-4B3C-8E5F-E5B85D61F369}"/>
              </a:ext>
            </a:extLst>
          </p:cNvPr>
          <p:cNvSpPr/>
          <p:nvPr/>
        </p:nvSpPr>
        <p:spPr>
          <a:xfrm>
            <a:off x="406924" y="1483103"/>
            <a:ext cx="4373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Der Vogel </a:t>
            </a:r>
            <a:r>
              <a:rPr lang="fr-FR" dirty="0" err="1"/>
              <a:t>ist</a:t>
            </a:r>
            <a:r>
              <a:rPr lang="fr-FR" dirty="0"/>
              <a:t> </a:t>
            </a:r>
            <a:r>
              <a:rPr lang="fr-FR" sz="2800" dirty="0" err="1">
                <a:solidFill>
                  <a:srgbClr val="00B050"/>
                </a:solidFill>
              </a:rPr>
              <a:t>auf</a:t>
            </a:r>
            <a:r>
              <a:rPr lang="fr-FR" dirty="0"/>
              <a:t> </a:t>
            </a:r>
            <a:r>
              <a:rPr lang="fr-FR" dirty="0" err="1"/>
              <a:t>dem</a:t>
            </a:r>
            <a:r>
              <a:rPr lang="fr-FR" dirty="0"/>
              <a:t> </a:t>
            </a:r>
            <a:r>
              <a:rPr lang="fr-FR" dirty="0" err="1"/>
              <a:t>Kopf</a:t>
            </a:r>
            <a:r>
              <a:rPr lang="fr-FR" dirty="0"/>
              <a:t> von Mama.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2BE841-CEEE-4A81-900E-ABE207C27618}"/>
              </a:ext>
            </a:extLst>
          </p:cNvPr>
          <p:cNvSpPr/>
          <p:nvPr/>
        </p:nvSpPr>
        <p:spPr>
          <a:xfrm>
            <a:off x="392974" y="469673"/>
            <a:ext cx="56530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5400" dirty="0" err="1">
                <a:solidFill>
                  <a:srgbClr val="90C226"/>
                </a:solidFill>
              </a:rPr>
              <a:t>Wo</a:t>
            </a:r>
            <a:r>
              <a:rPr lang="fr-FR" sz="5400" dirty="0">
                <a:solidFill>
                  <a:srgbClr val="90C226"/>
                </a:solidFill>
              </a:rPr>
              <a:t> </a:t>
            </a:r>
            <a:r>
              <a:rPr lang="fr-FR" sz="5400" dirty="0" err="1">
                <a:solidFill>
                  <a:srgbClr val="90C226"/>
                </a:solidFill>
              </a:rPr>
              <a:t>ist</a:t>
            </a:r>
            <a:r>
              <a:rPr lang="fr-FR" sz="5400" dirty="0">
                <a:solidFill>
                  <a:srgbClr val="90C226"/>
                </a:solidFill>
              </a:rPr>
              <a:t> der Vogel ?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BBF128AA-8962-46CF-B6D0-73317DED7C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59056" y="-7432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2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17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horloge, dessin&#10;&#10;Description générée automatiquement">
            <a:extLst>
              <a:ext uri="{FF2B5EF4-FFF2-40B4-BE49-F238E27FC236}">
                <a16:creationId xmlns:a16="http://schemas.microsoft.com/office/drawing/2014/main" id="{86D049E3-A445-495E-86E4-1C17E66E6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251" y="217436"/>
            <a:ext cx="7974477" cy="664056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12261FBD-765A-431C-B3F5-6492CE11BD7B}"/>
              </a:ext>
            </a:extLst>
          </p:cNvPr>
          <p:cNvSpPr txBox="1"/>
          <p:nvPr/>
        </p:nvSpPr>
        <p:spPr>
          <a:xfrm>
            <a:off x="436811" y="1131385"/>
            <a:ext cx="4644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+mj-lt"/>
              </a:rPr>
              <a:t>Mama </a:t>
            </a:r>
            <a:r>
              <a:rPr lang="fr-FR" sz="2400" dirty="0" err="1">
                <a:latin typeface="+mj-lt"/>
              </a:rPr>
              <a:t>ist</a:t>
            </a:r>
            <a:r>
              <a:rPr lang="fr-FR" sz="2400" dirty="0">
                <a:latin typeface="+mj-lt"/>
              </a:rPr>
              <a:t> </a:t>
            </a:r>
            <a:r>
              <a:rPr lang="fr-FR" sz="3600" dirty="0">
                <a:solidFill>
                  <a:srgbClr val="00B050"/>
                </a:solidFill>
                <a:latin typeface="+mj-lt"/>
              </a:rPr>
              <a:t>in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dem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Haus</a:t>
            </a:r>
            <a:r>
              <a:rPr lang="fr-FR" sz="2400" dirty="0">
                <a:latin typeface="+mj-lt"/>
              </a:rPr>
              <a:t>. </a:t>
            </a:r>
          </a:p>
        </p:txBody>
      </p:sp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D51C17B-1C83-4DE9-B92A-BD723DEA0D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5143" t="4638" r="29229" b="70818"/>
          <a:stretch/>
        </p:blipFill>
        <p:spPr>
          <a:xfrm>
            <a:off x="8049718" y="4721902"/>
            <a:ext cx="539645" cy="47968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05F9D97-6C1C-4FC5-94A9-06FAEA747EFA}"/>
              </a:ext>
            </a:extLst>
          </p:cNvPr>
          <p:cNvSpPr/>
          <p:nvPr/>
        </p:nvSpPr>
        <p:spPr>
          <a:xfrm>
            <a:off x="369110" y="126526"/>
            <a:ext cx="45402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5400" dirty="0" err="1">
                <a:solidFill>
                  <a:srgbClr val="90C226"/>
                </a:solidFill>
              </a:rPr>
              <a:t>Wo</a:t>
            </a:r>
            <a:r>
              <a:rPr lang="fr-FR" sz="5400" dirty="0">
                <a:solidFill>
                  <a:srgbClr val="90C226"/>
                </a:solidFill>
              </a:rPr>
              <a:t> </a:t>
            </a:r>
            <a:r>
              <a:rPr lang="fr-FR" sz="5400" dirty="0" err="1">
                <a:solidFill>
                  <a:srgbClr val="90C226"/>
                </a:solidFill>
              </a:rPr>
              <a:t>ist</a:t>
            </a:r>
            <a:r>
              <a:rPr lang="fr-FR" sz="5400" dirty="0">
                <a:solidFill>
                  <a:srgbClr val="90C226"/>
                </a:solidFill>
              </a:rPr>
              <a:t> Mama ?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614C42C-ECAD-488D-B6D5-E803A18597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26489" y="-6862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8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6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4D14EE-24BD-431E-A0E7-80A5DAC92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 toi où es-tu?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F99B2D-F3F6-4DB0-89DF-F938F8876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273" y="1590745"/>
            <a:ext cx="8596668" cy="3880773"/>
          </a:xfrm>
        </p:spPr>
        <p:txBody>
          <a:bodyPr/>
          <a:lstStyle/>
          <a:p>
            <a:r>
              <a:rPr lang="fr-FR" dirty="0"/>
              <a:t>Amuse –toi à te déplacer et dis à chaque fois, où tu te trouves par rapport à un objet de ta maison…</a:t>
            </a:r>
          </a:p>
          <a:p>
            <a:endParaRPr lang="fr-FR" dirty="0"/>
          </a:p>
          <a:p>
            <a:r>
              <a:rPr lang="fr-FR" dirty="0"/>
              <a:t>Devant?</a:t>
            </a:r>
          </a:p>
          <a:p>
            <a:r>
              <a:rPr lang="fr-FR" dirty="0"/>
              <a:t>Derrière?</a:t>
            </a:r>
          </a:p>
          <a:p>
            <a:r>
              <a:rPr lang="fr-FR" dirty="0"/>
              <a:t>A côté?</a:t>
            </a:r>
          </a:p>
          <a:p>
            <a:r>
              <a:rPr lang="fr-FR" dirty="0"/>
              <a:t>Dans?</a:t>
            </a:r>
          </a:p>
          <a:p>
            <a:r>
              <a:rPr lang="fr-FR" dirty="0"/>
              <a:t>Sur?</a:t>
            </a:r>
          </a:p>
        </p:txBody>
      </p:sp>
    </p:spTree>
    <p:extLst>
      <p:ext uri="{BB962C8B-B14F-4D97-AF65-F5344CB8AC3E}">
        <p14:creationId xmlns:p14="http://schemas.microsoft.com/office/powerpoint/2010/main" val="299932571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106</Words>
  <Application>Microsoft Office PowerPoint</Application>
  <PresentationFormat>Grand écran</PresentationFormat>
  <Paragraphs>20</Paragraphs>
  <Slides>8</Slides>
  <Notes>0</Notes>
  <HiddenSlides>0</HiddenSlides>
  <MMClips>11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Facette</vt:lpstr>
      <vt:lpstr>Wo ist Mama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Et toi où es-tu?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 ist Mama ?</dc:title>
  <dc:creator>DaniellePro</dc:creator>
  <cp:lastModifiedBy>DaniellePro</cp:lastModifiedBy>
  <cp:revision>20</cp:revision>
  <dcterms:created xsi:type="dcterms:W3CDTF">2020-05-19T13:19:54Z</dcterms:created>
  <dcterms:modified xsi:type="dcterms:W3CDTF">2020-05-25T15:34:11Z</dcterms:modified>
</cp:coreProperties>
</file>