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35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4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43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5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50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29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87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7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1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58E7-286C-5847-8B2E-FBF03094C131}" type="datetimeFigureOut">
              <a:rPr lang="fr-FR" smtClean="0"/>
              <a:t>28/04/20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D4EB-5E3E-3641-9CF6-BC6158C002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8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12211"/>
            <a:ext cx="7772400" cy="2195985"/>
          </a:xfrm>
          <a:solidFill>
            <a:srgbClr val="951277"/>
          </a:solidFill>
        </p:spPr>
        <p:txBody>
          <a:bodyPr/>
          <a:lstStyle/>
          <a:p>
            <a:r>
              <a:rPr lang="fr-FR" dirty="0" smtClean="0"/>
              <a:t>Amuse toi à prendre ces positions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Réalise le plus  de position possible dans un temps imparti!</a:t>
            </a:r>
          </a:p>
          <a:p>
            <a:r>
              <a:rPr lang="fr-FR" dirty="0" smtClean="0"/>
              <a:t>3-2-1</a:t>
            </a:r>
            <a:r>
              <a:rPr lang="mr-IN" dirty="0" smtClean="0"/>
              <a:t>…</a:t>
            </a:r>
            <a:r>
              <a:rPr lang="fr-FR" dirty="0" smtClean="0"/>
              <a:t>. Partez!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0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u_motricite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u_motricite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10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Macintosh PowerPoint</Application>
  <PresentationFormat>Présentation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Amuse toi à prendre ces positions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Amuse toi à prendre ces positions</dc:title>
  <dc:creator>Véro</dc:creator>
  <cp:lastModifiedBy>Véro</cp:lastModifiedBy>
  <cp:revision>1</cp:revision>
  <dcterms:created xsi:type="dcterms:W3CDTF">2020-04-28T07:09:20Z</dcterms:created>
  <dcterms:modified xsi:type="dcterms:W3CDTF">2020-04-28T07:14:20Z</dcterms:modified>
</cp:coreProperties>
</file>