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A3D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2.xml"/><Relationship Id="rId5" Type="http://schemas.microsoft.com/office/2007/relationships/media" Target="../media/media6.m4a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7A3DF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54B81-5393-4F78-9C96-B15C41C83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1CB9E1-46F6-4371-8EFE-1865D37B1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552" y="372794"/>
            <a:ext cx="9876691" cy="1128724"/>
          </a:xfrm>
        </p:spPr>
        <p:txBody>
          <a:bodyPr anchor="b">
            <a:normAutofit/>
          </a:bodyPr>
          <a:lstStyle/>
          <a:p>
            <a:r>
              <a:rPr lang="fr-FR" sz="4400" dirty="0">
                <a:solidFill>
                  <a:srgbClr val="7030A0"/>
                </a:solidFill>
              </a:rPr>
              <a:t>Explorer le monde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76332-90DD-4135-834B-973A81FD7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959" y="3573195"/>
            <a:ext cx="6175717" cy="1955408"/>
          </a:xfrm>
        </p:spPr>
        <p:txBody>
          <a:bodyPr>
            <a:normAutofit fontScale="85000" lnSpcReduction="10000"/>
          </a:bodyPr>
          <a:lstStyle/>
          <a:p>
            <a:r>
              <a:rPr lang="fr-FR" sz="2000" b="1" dirty="0"/>
              <a:t>Objectif:</a:t>
            </a:r>
            <a:r>
              <a:rPr lang="fr-FR" sz="2000" dirty="0"/>
              <a:t> </a:t>
            </a:r>
          </a:p>
          <a:p>
            <a:r>
              <a:rPr lang="fr-FR" sz="2000" dirty="0"/>
              <a:t>Se repérer dans l’espace</a:t>
            </a:r>
          </a:p>
          <a:p>
            <a:endParaRPr lang="fr-FR" sz="2000" dirty="0"/>
          </a:p>
          <a:p>
            <a:r>
              <a:rPr lang="fr-FR" sz="2000" b="1" dirty="0"/>
              <a:t>Compétence:</a:t>
            </a:r>
          </a:p>
          <a:p>
            <a:r>
              <a:rPr lang="fr-FR" sz="2000" dirty="0"/>
              <a:t>Repérer des cases précises dans un quadrillage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52586D-46F2-413B-96EA-41A66BA5D4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4727">
            <a:off x="1566417" y="894109"/>
            <a:ext cx="2097073" cy="2050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5B9748C-987F-4DB4-A4C1-E912CEF21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346" y="135325"/>
            <a:ext cx="695004" cy="4804064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76F4CCE-BFFE-4185-B2BE-D314C2A2DF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5659" y="-641653"/>
            <a:ext cx="609600" cy="609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733AF11-FF9E-4593-9315-5743F340C3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2789">
            <a:off x="1011399" y="3573195"/>
            <a:ext cx="264414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71B294-CCB9-4EB8-A5EF-3B1C4D03B5C9}"/>
              </a:ext>
            </a:extLst>
          </p:cNvPr>
          <p:cNvSpPr/>
          <p:nvPr/>
        </p:nvSpPr>
        <p:spPr>
          <a:xfrm>
            <a:off x="5014054" y="5297012"/>
            <a:ext cx="422027" cy="390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7CF939-7186-4545-A1B7-BB52EE2F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-66606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Rappel: Comment ça fonctionne?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E8E60-23EB-4349-81CE-5A9941A5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166192"/>
            <a:ext cx="10515600" cy="508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C’est un tableau à ‘double porte’. </a:t>
            </a:r>
          </a:p>
          <a:p>
            <a:pPr marL="0" indent="0">
              <a:buNone/>
            </a:pPr>
            <a:r>
              <a:rPr lang="fr-FR" sz="2000" dirty="0"/>
              <a:t>Il faut repérer la </a:t>
            </a:r>
            <a:r>
              <a:rPr lang="fr-FR" sz="2000" b="1" dirty="0">
                <a:highlight>
                  <a:srgbClr val="FFFF00"/>
                </a:highlight>
              </a:rPr>
              <a:t>colonne</a:t>
            </a:r>
            <a:r>
              <a:rPr lang="fr-FR" sz="2000" dirty="0"/>
              <a:t>: c’est la porte des lettres.</a:t>
            </a:r>
          </a:p>
          <a:p>
            <a:pPr marL="0" indent="0">
              <a:buNone/>
            </a:pPr>
            <a:r>
              <a:rPr lang="fr-FR" sz="2000" dirty="0"/>
              <a:t>Il faut repérer la </a:t>
            </a:r>
            <a:r>
              <a:rPr lang="fr-FR" sz="2000" b="1" dirty="0">
                <a:highlight>
                  <a:srgbClr val="00FFFF"/>
                </a:highlight>
              </a:rPr>
              <a:t>ligne</a:t>
            </a:r>
            <a:r>
              <a:rPr lang="fr-FR" sz="2000" dirty="0"/>
              <a:t>: c’est la porte des chiffres.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Ensuite, on repère les emplacements  ( là où les chemins</a:t>
            </a:r>
          </a:p>
          <a:p>
            <a:pPr marL="0" indent="0">
              <a:buNone/>
            </a:pPr>
            <a:r>
              <a:rPr lang="fr-FR" sz="2000" dirty="0"/>
              <a:t> des deux portes se croisent dans les cases ),grâce </a:t>
            </a:r>
          </a:p>
          <a:p>
            <a:pPr marL="0" indent="0">
              <a:buNone/>
            </a:pPr>
            <a:r>
              <a:rPr lang="fr-FR" sz="2000" dirty="0"/>
              <a:t>à des </a:t>
            </a:r>
            <a:r>
              <a:rPr lang="fr-FR" sz="2000" b="1" dirty="0"/>
              <a:t>codes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C  3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71D7C5B-374C-4D47-85F2-8150EAA44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60263"/>
              </p:ext>
            </p:extLst>
          </p:nvPr>
        </p:nvGraphicFramePr>
        <p:xfrm>
          <a:off x="7361685" y="602974"/>
          <a:ext cx="3843130" cy="390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3311417576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95165644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136757432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632435309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937293974"/>
                    </a:ext>
                  </a:extLst>
                </a:gridCol>
              </a:tblGrid>
              <a:tr h="781878">
                <a:tc>
                  <a:txBody>
                    <a:bodyPr/>
                    <a:lstStyle/>
                    <a:p>
                      <a:endParaRPr lang="fr-FR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01752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65293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819467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30128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3765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E8A752F-89AD-4246-9743-04E4A5A4891D}"/>
              </a:ext>
            </a:extLst>
          </p:cNvPr>
          <p:cNvSpPr/>
          <p:nvPr/>
        </p:nvSpPr>
        <p:spPr>
          <a:xfrm>
            <a:off x="4717675" y="3127014"/>
            <a:ext cx="225282" cy="242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1B04E26-A186-4F7B-B727-8812FBB8097C}"/>
              </a:ext>
            </a:extLst>
          </p:cNvPr>
          <p:cNvCxnSpPr>
            <a:cxnSpLocks/>
          </p:cNvCxnSpPr>
          <p:nvPr/>
        </p:nvCxnSpPr>
        <p:spPr>
          <a:xfrm>
            <a:off x="5225067" y="4490512"/>
            <a:ext cx="0" cy="200352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1B090F1-6FBC-49F2-923F-8B6CB47091C9}"/>
              </a:ext>
            </a:extLst>
          </p:cNvPr>
          <p:cNvCxnSpPr>
            <a:cxnSpLocks/>
          </p:cNvCxnSpPr>
          <p:nvPr/>
        </p:nvCxnSpPr>
        <p:spPr>
          <a:xfrm>
            <a:off x="4065148" y="5492276"/>
            <a:ext cx="27418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EDDA337-F693-4448-AC96-8DF756FAC2BE}"/>
              </a:ext>
            </a:extLst>
          </p:cNvPr>
          <p:cNvSpPr/>
          <p:nvPr/>
        </p:nvSpPr>
        <p:spPr>
          <a:xfrm>
            <a:off x="1520455" y="5101747"/>
            <a:ext cx="422030" cy="390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7946E7-3C95-4940-8780-5C9698395DAB}"/>
              </a:ext>
            </a:extLst>
          </p:cNvPr>
          <p:cNvSpPr/>
          <p:nvPr/>
        </p:nvSpPr>
        <p:spPr>
          <a:xfrm>
            <a:off x="9802838" y="3166148"/>
            <a:ext cx="422030" cy="390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5662097-960D-4A3E-880D-3BAD54092427}"/>
              </a:ext>
            </a:extLst>
          </p:cNvPr>
          <p:cNvCxnSpPr>
            <a:cxnSpLocks/>
          </p:cNvCxnSpPr>
          <p:nvPr/>
        </p:nvCxnSpPr>
        <p:spPr>
          <a:xfrm>
            <a:off x="10013853" y="-1291465"/>
            <a:ext cx="0" cy="441847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25326D6-F3BB-4A8B-8CBA-0C4577CE0C1F}"/>
              </a:ext>
            </a:extLst>
          </p:cNvPr>
          <p:cNvCxnSpPr>
            <a:cxnSpLocks/>
          </p:cNvCxnSpPr>
          <p:nvPr/>
        </p:nvCxnSpPr>
        <p:spPr>
          <a:xfrm>
            <a:off x="4094061" y="3429000"/>
            <a:ext cx="459177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94076FC-A584-4CBF-AA64-83DEA1BC75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8373" y="-664812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6D2CF56-4FD4-48E1-854D-3C0EF84813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0716" y="-735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979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25 0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979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979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1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4CD2F-523D-454A-9571-94781816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9" y="252583"/>
            <a:ext cx="4464149" cy="661817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Essaie de repérer les cases où sont cachés les cœurs pour maman…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70365DD-8A14-447A-8625-7631B3DA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76252"/>
              </p:ext>
            </p:extLst>
          </p:nvPr>
        </p:nvGraphicFramePr>
        <p:xfrm>
          <a:off x="5078437" y="478302"/>
          <a:ext cx="6105380" cy="595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250">
                  <a:extLst>
                    <a:ext uri="{9D8B030D-6E8A-4147-A177-3AD203B41FA5}">
                      <a16:colId xmlns:a16="http://schemas.microsoft.com/office/drawing/2014/main" val="727306645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2409160464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3542910280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3484092404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3946475240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1841346362"/>
                    </a:ext>
                  </a:extLst>
                </a:gridCol>
              </a:tblGrid>
              <a:tr h="992291">
                <a:tc>
                  <a:txBody>
                    <a:bodyPr/>
                    <a:lstStyle/>
                    <a:p>
                      <a:endParaRPr lang="fr-FR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65899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97124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99942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5619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89323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6648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B6C4F41-293B-43FA-B068-662AC1D14595}"/>
              </a:ext>
            </a:extLst>
          </p:cNvPr>
          <p:cNvSpPr txBox="1"/>
          <p:nvPr/>
        </p:nvSpPr>
        <p:spPr>
          <a:xfrm>
            <a:off x="0" y="1322363"/>
            <a:ext cx="42672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A 3  </a:t>
            </a:r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FFC000"/>
                </a:solidFill>
              </a:rPr>
              <a:t>B 5</a:t>
            </a:r>
            <a:r>
              <a:rPr lang="fr-FR" sz="3200" b="1" dirty="0"/>
              <a:t> </a:t>
            </a:r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</a:rPr>
              <a:t>D 1</a:t>
            </a:r>
            <a:r>
              <a:rPr lang="fr-FR" sz="3200" b="1" dirty="0"/>
              <a:t>  </a:t>
            </a:r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7030A0"/>
                </a:solidFill>
              </a:rPr>
              <a:t>E 4</a:t>
            </a:r>
            <a:r>
              <a:rPr lang="fr-FR" sz="3200" b="1" dirty="0"/>
              <a:t>  </a:t>
            </a:r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846FE7-FDCF-489F-9A59-336BD1C68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9193" y="-1083536"/>
            <a:ext cx="609600" cy="609600"/>
          </a:xfrm>
          <a:prstGeom prst="rect">
            <a:avLst/>
          </a:prstGeom>
        </p:spPr>
      </p:pic>
      <p:sp>
        <p:nvSpPr>
          <p:cNvPr id="15" name="Cœur 14">
            <a:extLst>
              <a:ext uri="{FF2B5EF4-FFF2-40B4-BE49-F238E27FC236}">
                <a16:creationId xmlns:a16="http://schemas.microsoft.com/office/drawing/2014/main" id="{9F3E18DA-EA14-45C1-9D14-D6B65FE211D5}"/>
              </a:ext>
            </a:extLst>
          </p:cNvPr>
          <p:cNvSpPr/>
          <p:nvPr/>
        </p:nvSpPr>
        <p:spPr>
          <a:xfrm>
            <a:off x="1319133" y="1469036"/>
            <a:ext cx="599607" cy="51514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œur 16">
            <a:extLst>
              <a:ext uri="{FF2B5EF4-FFF2-40B4-BE49-F238E27FC236}">
                <a16:creationId xmlns:a16="http://schemas.microsoft.com/office/drawing/2014/main" id="{F33953AA-9715-4022-94B9-0497C11EEFF1}"/>
              </a:ext>
            </a:extLst>
          </p:cNvPr>
          <p:cNvSpPr/>
          <p:nvPr/>
        </p:nvSpPr>
        <p:spPr>
          <a:xfrm>
            <a:off x="1246681" y="5747118"/>
            <a:ext cx="599607" cy="515144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œur 17">
            <a:extLst>
              <a:ext uri="{FF2B5EF4-FFF2-40B4-BE49-F238E27FC236}">
                <a16:creationId xmlns:a16="http://schemas.microsoft.com/office/drawing/2014/main" id="{7C94D671-4016-49E3-8F03-76227D76DA89}"/>
              </a:ext>
            </a:extLst>
          </p:cNvPr>
          <p:cNvSpPr/>
          <p:nvPr/>
        </p:nvSpPr>
        <p:spPr>
          <a:xfrm>
            <a:off x="1246681" y="4229650"/>
            <a:ext cx="599607" cy="515144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œur 18">
            <a:extLst>
              <a:ext uri="{FF2B5EF4-FFF2-40B4-BE49-F238E27FC236}">
                <a16:creationId xmlns:a16="http://schemas.microsoft.com/office/drawing/2014/main" id="{3C119E61-57C9-45C4-ABD4-5D815CF6CDF2}"/>
              </a:ext>
            </a:extLst>
          </p:cNvPr>
          <p:cNvSpPr/>
          <p:nvPr/>
        </p:nvSpPr>
        <p:spPr>
          <a:xfrm>
            <a:off x="1311639" y="2849343"/>
            <a:ext cx="599607" cy="51514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21" name="Cœur 20">
            <a:extLst>
              <a:ext uri="{FF2B5EF4-FFF2-40B4-BE49-F238E27FC236}">
                <a16:creationId xmlns:a16="http://schemas.microsoft.com/office/drawing/2014/main" id="{1AA4F765-0DFA-44D0-8901-E67DDF7349A1}"/>
              </a:ext>
            </a:extLst>
          </p:cNvPr>
          <p:cNvSpPr/>
          <p:nvPr/>
        </p:nvSpPr>
        <p:spPr>
          <a:xfrm>
            <a:off x="6096000" y="3714506"/>
            <a:ext cx="599607" cy="51514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œur 21">
            <a:extLst>
              <a:ext uri="{FF2B5EF4-FFF2-40B4-BE49-F238E27FC236}">
                <a16:creationId xmlns:a16="http://schemas.microsoft.com/office/drawing/2014/main" id="{1DE65119-E495-438A-A671-0C82FA0BF1B2}"/>
              </a:ext>
            </a:extLst>
          </p:cNvPr>
          <p:cNvSpPr/>
          <p:nvPr/>
        </p:nvSpPr>
        <p:spPr>
          <a:xfrm>
            <a:off x="7145311" y="5747118"/>
            <a:ext cx="599607" cy="51514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23" name="Cœur 22">
            <a:extLst>
              <a:ext uri="{FF2B5EF4-FFF2-40B4-BE49-F238E27FC236}">
                <a16:creationId xmlns:a16="http://schemas.microsoft.com/office/drawing/2014/main" id="{8BA80529-BFE5-4786-B6B3-77BE77D24A5A}"/>
              </a:ext>
            </a:extLst>
          </p:cNvPr>
          <p:cNvSpPr/>
          <p:nvPr/>
        </p:nvSpPr>
        <p:spPr>
          <a:xfrm>
            <a:off x="9298897" y="1726608"/>
            <a:ext cx="599607" cy="515144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œur 23">
            <a:extLst>
              <a:ext uri="{FF2B5EF4-FFF2-40B4-BE49-F238E27FC236}">
                <a16:creationId xmlns:a16="http://schemas.microsoft.com/office/drawing/2014/main" id="{FA7971E9-EE2B-4B0E-B042-527D7E86DE5F}"/>
              </a:ext>
            </a:extLst>
          </p:cNvPr>
          <p:cNvSpPr/>
          <p:nvPr/>
        </p:nvSpPr>
        <p:spPr>
          <a:xfrm>
            <a:off x="10272833" y="4738428"/>
            <a:ext cx="599607" cy="515144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E12EB8A-D427-4065-8E92-8B039E9536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21527" y="-890537"/>
            <a:ext cx="609600" cy="609600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6CD66ED-E5F3-456E-957B-B5ABE83DE11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12339" y="-839007"/>
            <a:ext cx="609600" cy="609600"/>
          </a:xfrm>
          <a:prstGeom prst="rect">
            <a:avLst/>
          </a:prstGeom>
        </p:spPr>
      </p:pic>
      <p:pic>
        <p:nvPicPr>
          <p:cNvPr id="2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30065CC-C57B-4E48-84E2-26F178F353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93704" y="-789952"/>
            <a:ext cx="609600" cy="609600"/>
          </a:xfrm>
          <a:prstGeom prst="rect">
            <a:avLst/>
          </a:prstGeom>
        </p:spPr>
      </p:pic>
      <p:pic>
        <p:nvPicPr>
          <p:cNvPr id="2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D95A50F-3F3F-4751-B903-FF52CEBF5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75069" y="-930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7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37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93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3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67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67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7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642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142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9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33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83200C-5746-417B-BE64-6339714D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6895"/>
            <a:ext cx="10515600" cy="46725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DE34E9-7E7C-4039-AC7F-C06E4399B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19" y="1072464"/>
            <a:ext cx="10797362" cy="557984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0DFD127-E236-496A-A155-62906671984B}"/>
              </a:ext>
            </a:extLst>
          </p:cNvPr>
          <p:cNvSpPr/>
          <p:nvPr/>
        </p:nvSpPr>
        <p:spPr>
          <a:xfrm>
            <a:off x="7300210" y="1873770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4EBD198-DD11-4C8C-BD5F-CC6BCADB7797}"/>
              </a:ext>
            </a:extLst>
          </p:cNvPr>
          <p:cNvSpPr/>
          <p:nvPr/>
        </p:nvSpPr>
        <p:spPr>
          <a:xfrm>
            <a:off x="7857344" y="1873770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1455EB-33E1-4AF3-A97F-657A1B3E8F7D}"/>
              </a:ext>
            </a:extLst>
          </p:cNvPr>
          <p:cNvSpPr/>
          <p:nvPr/>
        </p:nvSpPr>
        <p:spPr>
          <a:xfrm>
            <a:off x="10168814" y="2420911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B44C064-55D7-48CF-A7BD-0302E58AF0D6}"/>
              </a:ext>
            </a:extLst>
          </p:cNvPr>
          <p:cNvSpPr/>
          <p:nvPr/>
        </p:nvSpPr>
        <p:spPr>
          <a:xfrm>
            <a:off x="10170826" y="3614052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14F5C99-2D2F-4505-888A-047C968B5B6C}"/>
              </a:ext>
            </a:extLst>
          </p:cNvPr>
          <p:cNvSpPr/>
          <p:nvPr/>
        </p:nvSpPr>
        <p:spPr>
          <a:xfrm>
            <a:off x="8464442" y="4685674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3C328D6-9882-4A97-9B83-C962D52A885A}"/>
              </a:ext>
            </a:extLst>
          </p:cNvPr>
          <p:cNvSpPr/>
          <p:nvPr/>
        </p:nvSpPr>
        <p:spPr>
          <a:xfrm>
            <a:off x="6698106" y="3618796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860DC1C-E192-4B0E-894F-CFCE7569E76B}"/>
              </a:ext>
            </a:extLst>
          </p:cNvPr>
          <p:cNvSpPr/>
          <p:nvPr/>
        </p:nvSpPr>
        <p:spPr>
          <a:xfrm>
            <a:off x="6700604" y="2420911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B650DF-C6EB-442B-9EAC-637735668716}"/>
              </a:ext>
            </a:extLst>
          </p:cNvPr>
          <p:cNvSpPr/>
          <p:nvPr/>
        </p:nvSpPr>
        <p:spPr>
          <a:xfrm>
            <a:off x="8459447" y="2420911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AA813D-7555-405F-9465-A53EF9B06A62}"/>
              </a:ext>
            </a:extLst>
          </p:cNvPr>
          <p:cNvSpPr/>
          <p:nvPr/>
        </p:nvSpPr>
        <p:spPr>
          <a:xfrm>
            <a:off x="9023453" y="1901505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E8D264E-CEA6-4FB3-B4EF-7BD090325D34}"/>
              </a:ext>
            </a:extLst>
          </p:cNvPr>
          <p:cNvSpPr/>
          <p:nvPr/>
        </p:nvSpPr>
        <p:spPr>
          <a:xfrm>
            <a:off x="9605572" y="1901505"/>
            <a:ext cx="149901" cy="179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9DB84774-AA83-4C75-9C42-CCA11EC9273F}"/>
              </a:ext>
            </a:extLst>
          </p:cNvPr>
          <p:cNvSpPr/>
          <p:nvPr/>
        </p:nvSpPr>
        <p:spPr>
          <a:xfrm>
            <a:off x="8189623" y="4456842"/>
            <a:ext cx="689547" cy="637546"/>
          </a:xfrm>
          <a:custGeom>
            <a:avLst/>
            <a:gdLst>
              <a:gd name="connsiteX0" fmla="*/ 314793 w 689547"/>
              <a:gd name="connsiteY0" fmla="*/ 47351 h 637546"/>
              <a:gd name="connsiteX1" fmla="*/ 224852 w 689547"/>
              <a:gd name="connsiteY1" fmla="*/ 17371 h 637546"/>
              <a:gd name="connsiteX2" fmla="*/ 119921 w 689547"/>
              <a:gd name="connsiteY2" fmla="*/ 62342 h 637546"/>
              <a:gd name="connsiteX3" fmla="*/ 89941 w 689547"/>
              <a:gd name="connsiteY3" fmla="*/ 107312 h 637546"/>
              <a:gd name="connsiteX4" fmla="*/ 29980 w 689547"/>
              <a:gd name="connsiteY4" fmla="*/ 317174 h 637546"/>
              <a:gd name="connsiteX5" fmla="*/ 14990 w 689547"/>
              <a:gd name="connsiteY5" fmla="*/ 392125 h 637546"/>
              <a:gd name="connsiteX6" fmla="*/ 0 w 689547"/>
              <a:gd name="connsiteY6" fmla="*/ 437096 h 637546"/>
              <a:gd name="connsiteX7" fmla="*/ 14990 w 689547"/>
              <a:gd name="connsiteY7" fmla="*/ 542027 h 637546"/>
              <a:gd name="connsiteX8" fmla="*/ 164891 w 689547"/>
              <a:gd name="connsiteY8" fmla="*/ 601987 h 637546"/>
              <a:gd name="connsiteX9" fmla="*/ 209862 w 689547"/>
              <a:gd name="connsiteY9" fmla="*/ 616978 h 637546"/>
              <a:gd name="connsiteX10" fmla="*/ 254832 w 689547"/>
              <a:gd name="connsiteY10" fmla="*/ 631968 h 637546"/>
              <a:gd name="connsiteX11" fmla="*/ 599606 w 689547"/>
              <a:gd name="connsiteY11" fmla="*/ 586997 h 637546"/>
              <a:gd name="connsiteX12" fmla="*/ 629587 w 689547"/>
              <a:gd name="connsiteY12" fmla="*/ 557017 h 637546"/>
              <a:gd name="connsiteX13" fmla="*/ 674557 w 689547"/>
              <a:gd name="connsiteY13" fmla="*/ 422106 h 637546"/>
              <a:gd name="connsiteX14" fmla="*/ 689547 w 689547"/>
              <a:gd name="connsiteY14" fmla="*/ 377135 h 637546"/>
              <a:gd name="connsiteX15" fmla="*/ 674557 w 689547"/>
              <a:gd name="connsiteY15" fmla="*/ 182263 h 637546"/>
              <a:gd name="connsiteX16" fmla="*/ 554636 w 689547"/>
              <a:gd name="connsiteY16" fmla="*/ 77332 h 637546"/>
              <a:gd name="connsiteX17" fmla="*/ 494675 w 689547"/>
              <a:gd name="connsiteY17" fmla="*/ 47351 h 637546"/>
              <a:gd name="connsiteX18" fmla="*/ 449705 w 689547"/>
              <a:gd name="connsiteY18" fmla="*/ 32361 h 637546"/>
              <a:gd name="connsiteX19" fmla="*/ 419724 w 689547"/>
              <a:gd name="connsiteY19" fmla="*/ 2381 h 637546"/>
              <a:gd name="connsiteX20" fmla="*/ 374754 w 689547"/>
              <a:gd name="connsiteY20" fmla="*/ 47351 h 6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9547" h="637546">
                <a:moveTo>
                  <a:pt x="314793" y="47351"/>
                </a:moveTo>
                <a:cubicBezTo>
                  <a:pt x="284813" y="37358"/>
                  <a:pt x="256324" y="20232"/>
                  <a:pt x="224852" y="17371"/>
                </a:cubicBezTo>
                <a:cubicBezTo>
                  <a:pt x="171440" y="12515"/>
                  <a:pt x="148282" y="26891"/>
                  <a:pt x="119921" y="62342"/>
                </a:cubicBezTo>
                <a:cubicBezTo>
                  <a:pt x="108667" y="76410"/>
                  <a:pt x="97258" y="90849"/>
                  <a:pt x="89941" y="107312"/>
                </a:cubicBezTo>
                <a:cubicBezTo>
                  <a:pt x="69158" y="154073"/>
                  <a:pt x="38643" y="273860"/>
                  <a:pt x="29980" y="317174"/>
                </a:cubicBezTo>
                <a:cubicBezTo>
                  <a:pt x="24983" y="342158"/>
                  <a:pt x="21169" y="367407"/>
                  <a:pt x="14990" y="392125"/>
                </a:cubicBezTo>
                <a:cubicBezTo>
                  <a:pt x="11158" y="407454"/>
                  <a:pt x="4997" y="422106"/>
                  <a:pt x="0" y="437096"/>
                </a:cubicBezTo>
                <a:cubicBezTo>
                  <a:pt x="4997" y="472073"/>
                  <a:pt x="-2169" y="511141"/>
                  <a:pt x="14990" y="542027"/>
                </a:cubicBezTo>
                <a:cubicBezTo>
                  <a:pt x="25016" y="560073"/>
                  <a:pt x="164343" y="601804"/>
                  <a:pt x="164891" y="601987"/>
                </a:cubicBezTo>
                <a:lnTo>
                  <a:pt x="209862" y="616978"/>
                </a:lnTo>
                <a:lnTo>
                  <a:pt x="254832" y="631968"/>
                </a:lnTo>
                <a:cubicBezTo>
                  <a:pt x="446045" y="622408"/>
                  <a:pt x="494174" y="671343"/>
                  <a:pt x="599606" y="586997"/>
                </a:cubicBezTo>
                <a:cubicBezTo>
                  <a:pt x="610642" y="578168"/>
                  <a:pt x="619593" y="567010"/>
                  <a:pt x="629587" y="557017"/>
                </a:cubicBezTo>
                <a:lnTo>
                  <a:pt x="674557" y="422106"/>
                </a:lnTo>
                <a:lnTo>
                  <a:pt x="689547" y="377135"/>
                </a:lnTo>
                <a:cubicBezTo>
                  <a:pt x="684550" y="312178"/>
                  <a:pt x="695159" y="244069"/>
                  <a:pt x="674557" y="182263"/>
                </a:cubicBezTo>
                <a:cubicBezTo>
                  <a:pt x="664802" y="152997"/>
                  <a:pt x="589266" y="97120"/>
                  <a:pt x="554636" y="77332"/>
                </a:cubicBezTo>
                <a:cubicBezTo>
                  <a:pt x="535234" y="66245"/>
                  <a:pt x="515214" y="56154"/>
                  <a:pt x="494675" y="47351"/>
                </a:cubicBezTo>
                <a:cubicBezTo>
                  <a:pt x="480152" y="41127"/>
                  <a:pt x="464695" y="37358"/>
                  <a:pt x="449705" y="32361"/>
                </a:cubicBezTo>
                <a:cubicBezTo>
                  <a:pt x="439711" y="22368"/>
                  <a:pt x="433582" y="5153"/>
                  <a:pt x="419724" y="2381"/>
                </a:cubicBezTo>
                <a:cubicBezTo>
                  <a:pt x="365273" y="-8509"/>
                  <a:pt x="374754" y="19937"/>
                  <a:pt x="374754" y="473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6A68EE8-2FBD-40DE-8C15-74D144058391}"/>
              </a:ext>
            </a:extLst>
          </p:cNvPr>
          <p:cNvSpPr/>
          <p:nvPr/>
        </p:nvSpPr>
        <p:spPr>
          <a:xfrm>
            <a:off x="8426345" y="6071558"/>
            <a:ext cx="537147" cy="485146"/>
          </a:xfrm>
          <a:custGeom>
            <a:avLst/>
            <a:gdLst>
              <a:gd name="connsiteX0" fmla="*/ 314793 w 689547"/>
              <a:gd name="connsiteY0" fmla="*/ 47351 h 637546"/>
              <a:gd name="connsiteX1" fmla="*/ 224852 w 689547"/>
              <a:gd name="connsiteY1" fmla="*/ 17371 h 637546"/>
              <a:gd name="connsiteX2" fmla="*/ 119921 w 689547"/>
              <a:gd name="connsiteY2" fmla="*/ 62342 h 637546"/>
              <a:gd name="connsiteX3" fmla="*/ 89941 w 689547"/>
              <a:gd name="connsiteY3" fmla="*/ 107312 h 637546"/>
              <a:gd name="connsiteX4" fmla="*/ 29980 w 689547"/>
              <a:gd name="connsiteY4" fmla="*/ 317174 h 637546"/>
              <a:gd name="connsiteX5" fmla="*/ 14990 w 689547"/>
              <a:gd name="connsiteY5" fmla="*/ 392125 h 637546"/>
              <a:gd name="connsiteX6" fmla="*/ 0 w 689547"/>
              <a:gd name="connsiteY6" fmla="*/ 437096 h 637546"/>
              <a:gd name="connsiteX7" fmla="*/ 14990 w 689547"/>
              <a:gd name="connsiteY7" fmla="*/ 542027 h 637546"/>
              <a:gd name="connsiteX8" fmla="*/ 164891 w 689547"/>
              <a:gd name="connsiteY8" fmla="*/ 601987 h 637546"/>
              <a:gd name="connsiteX9" fmla="*/ 209862 w 689547"/>
              <a:gd name="connsiteY9" fmla="*/ 616978 h 637546"/>
              <a:gd name="connsiteX10" fmla="*/ 254832 w 689547"/>
              <a:gd name="connsiteY10" fmla="*/ 631968 h 637546"/>
              <a:gd name="connsiteX11" fmla="*/ 599606 w 689547"/>
              <a:gd name="connsiteY11" fmla="*/ 586997 h 637546"/>
              <a:gd name="connsiteX12" fmla="*/ 629587 w 689547"/>
              <a:gd name="connsiteY12" fmla="*/ 557017 h 637546"/>
              <a:gd name="connsiteX13" fmla="*/ 674557 w 689547"/>
              <a:gd name="connsiteY13" fmla="*/ 422106 h 637546"/>
              <a:gd name="connsiteX14" fmla="*/ 689547 w 689547"/>
              <a:gd name="connsiteY14" fmla="*/ 377135 h 637546"/>
              <a:gd name="connsiteX15" fmla="*/ 674557 w 689547"/>
              <a:gd name="connsiteY15" fmla="*/ 182263 h 637546"/>
              <a:gd name="connsiteX16" fmla="*/ 554636 w 689547"/>
              <a:gd name="connsiteY16" fmla="*/ 77332 h 637546"/>
              <a:gd name="connsiteX17" fmla="*/ 494675 w 689547"/>
              <a:gd name="connsiteY17" fmla="*/ 47351 h 637546"/>
              <a:gd name="connsiteX18" fmla="*/ 449705 w 689547"/>
              <a:gd name="connsiteY18" fmla="*/ 32361 h 637546"/>
              <a:gd name="connsiteX19" fmla="*/ 419724 w 689547"/>
              <a:gd name="connsiteY19" fmla="*/ 2381 h 637546"/>
              <a:gd name="connsiteX20" fmla="*/ 374754 w 689547"/>
              <a:gd name="connsiteY20" fmla="*/ 47351 h 6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9547" h="637546">
                <a:moveTo>
                  <a:pt x="314793" y="47351"/>
                </a:moveTo>
                <a:cubicBezTo>
                  <a:pt x="284813" y="37358"/>
                  <a:pt x="256324" y="20232"/>
                  <a:pt x="224852" y="17371"/>
                </a:cubicBezTo>
                <a:cubicBezTo>
                  <a:pt x="171440" y="12515"/>
                  <a:pt x="148282" y="26891"/>
                  <a:pt x="119921" y="62342"/>
                </a:cubicBezTo>
                <a:cubicBezTo>
                  <a:pt x="108667" y="76410"/>
                  <a:pt x="97258" y="90849"/>
                  <a:pt x="89941" y="107312"/>
                </a:cubicBezTo>
                <a:cubicBezTo>
                  <a:pt x="69158" y="154073"/>
                  <a:pt x="38643" y="273860"/>
                  <a:pt x="29980" y="317174"/>
                </a:cubicBezTo>
                <a:cubicBezTo>
                  <a:pt x="24983" y="342158"/>
                  <a:pt x="21169" y="367407"/>
                  <a:pt x="14990" y="392125"/>
                </a:cubicBezTo>
                <a:cubicBezTo>
                  <a:pt x="11158" y="407454"/>
                  <a:pt x="4997" y="422106"/>
                  <a:pt x="0" y="437096"/>
                </a:cubicBezTo>
                <a:cubicBezTo>
                  <a:pt x="4997" y="472073"/>
                  <a:pt x="-2169" y="511141"/>
                  <a:pt x="14990" y="542027"/>
                </a:cubicBezTo>
                <a:cubicBezTo>
                  <a:pt x="25016" y="560073"/>
                  <a:pt x="164343" y="601804"/>
                  <a:pt x="164891" y="601987"/>
                </a:cubicBezTo>
                <a:lnTo>
                  <a:pt x="209862" y="616978"/>
                </a:lnTo>
                <a:lnTo>
                  <a:pt x="254832" y="631968"/>
                </a:lnTo>
                <a:cubicBezTo>
                  <a:pt x="446045" y="622408"/>
                  <a:pt x="494174" y="671343"/>
                  <a:pt x="599606" y="586997"/>
                </a:cubicBezTo>
                <a:cubicBezTo>
                  <a:pt x="610642" y="578168"/>
                  <a:pt x="619593" y="567010"/>
                  <a:pt x="629587" y="557017"/>
                </a:cubicBezTo>
                <a:lnTo>
                  <a:pt x="674557" y="422106"/>
                </a:lnTo>
                <a:lnTo>
                  <a:pt x="689547" y="377135"/>
                </a:lnTo>
                <a:cubicBezTo>
                  <a:pt x="684550" y="312178"/>
                  <a:pt x="695159" y="244069"/>
                  <a:pt x="674557" y="182263"/>
                </a:cubicBezTo>
                <a:cubicBezTo>
                  <a:pt x="664802" y="152997"/>
                  <a:pt x="589266" y="97120"/>
                  <a:pt x="554636" y="77332"/>
                </a:cubicBezTo>
                <a:cubicBezTo>
                  <a:pt x="535234" y="66245"/>
                  <a:pt x="515214" y="56154"/>
                  <a:pt x="494675" y="47351"/>
                </a:cubicBezTo>
                <a:cubicBezTo>
                  <a:pt x="480152" y="41127"/>
                  <a:pt x="464695" y="37358"/>
                  <a:pt x="449705" y="32361"/>
                </a:cubicBezTo>
                <a:cubicBezTo>
                  <a:pt x="439711" y="22368"/>
                  <a:pt x="433582" y="5153"/>
                  <a:pt x="419724" y="2381"/>
                </a:cubicBezTo>
                <a:cubicBezTo>
                  <a:pt x="365273" y="-8509"/>
                  <a:pt x="374754" y="19937"/>
                  <a:pt x="374754" y="473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32FCE5A-205A-47D3-90DD-280467AAFF93}"/>
              </a:ext>
            </a:extLst>
          </p:cNvPr>
          <p:cNvSpPr/>
          <p:nvPr/>
        </p:nvSpPr>
        <p:spPr>
          <a:xfrm>
            <a:off x="5605071" y="4609242"/>
            <a:ext cx="525628" cy="485146"/>
          </a:xfrm>
          <a:custGeom>
            <a:avLst/>
            <a:gdLst>
              <a:gd name="connsiteX0" fmla="*/ 314793 w 689547"/>
              <a:gd name="connsiteY0" fmla="*/ 47351 h 637546"/>
              <a:gd name="connsiteX1" fmla="*/ 224852 w 689547"/>
              <a:gd name="connsiteY1" fmla="*/ 17371 h 637546"/>
              <a:gd name="connsiteX2" fmla="*/ 119921 w 689547"/>
              <a:gd name="connsiteY2" fmla="*/ 62342 h 637546"/>
              <a:gd name="connsiteX3" fmla="*/ 89941 w 689547"/>
              <a:gd name="connsiteY3" fmla="*/ 107312 h 637546"/>
              <a:gd name="connsiteX4" fmla="*/ 29980 w 689547"/>
              <a:gd name="connsiteY4" fmla="*/ 317174 h 637546"/>
              <a:gd name="connsiteX5" fmla="*/ 14990 w 689547"/>
              <a:gd name="connsiteY5" fmla="*/ 392125 h 637546"/>
              <a:gd name="connsiteX6" fmla="*/ 0 w 689547"/>
              <a:gd name="connsiteY6" fmla="*/ 437096 h 637546"/>
              <a:gd name="connsiteX7" fmla="*/ 14990 w 689547"/>
              <a:gd name="connsiteY7" fmla="*/ 542027 h 637546"/>
              <a:gd name="connsiteX8" fmla="*/ 164891 w 689547"/>
              <a:gd name="connsiteY8" fmla="*/ 601987 h 637546"/>
              <a:gd name="connsiteX9" fmla="*/ 209862 w 689547"/>
              <a:gd name="connsiteY9" fmla="*/ 616978 h 637546"/>
              <a:gd name="connsiteX10" fmla="*/ 254832 w 689547"/>
              <a:gd name="connsiteY10" fmla="*/ 631968 h 637546"/>
              <a:gd name="connsiteX11" fmla="*/ 599606 w 689547"/>
              <a:gd name="connsiteY11" fmla="*/ 586997 h 637546"/>
              <a:gd name="connsiteX12" fmla="*/ 629587 w 689547"/>
              <a:gd name="connsiteY12" fmla="*/ 557017 h 637546"/>
              <a:gd name="connsiteX13" fmla="*/ 674557 w 689547"/>
              <a:gd name="connsiteY13" fmla="*/ 422106 h 637546"/>
              <a:gd name="connsiteX14" fmla="*/ 689547 w 689547"/>
              <a:gd name="connsiteY14" fmla="*/ 377135 h 637546"/>
              <a:gd name="connsiteX15" fmla="*/ 674557 w 689547"/>
              <a:gd name="connsiteY15" fmla="*/ 182263 h 637546"/>
              <a:gd name="connsiteX16" fmla="*/ 554636 w 689547"/>
              <a:gd name="connsiteY16" fmla="*/ 77332 h 637546"/>
              <a:gd name="connsiteX17" fmla="*/ 494675 w 689547"/>
              <a:gd name="connsiteY17" fmla="*/ 47351 h 637546"/>
              <a:gd name="connsiteX18" fmla="*/ 449705 w 689547"/>
              <a:gd name="connsiteY18" fmla="*/ 32361 h 637546"/>
              <a:gd name="connsiteX19" fmla="*/ 419724 w 689547"/>
              <a:gd name="connsiteY19" fmla="*/ 2381 h 637546"/>
              <a:gd name="connsiteX20" fmla="*/ 374754 w 689547"/>
              <a:gd name="connsiteY20" fmla="*/ 47351 h 6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9547" h="637546">
                <a:moveTo>
                  <a:pt x="314793" y="47351"/>
                </a:moveTo>
                <a:cubicBezTo>
                  <a:pt x="284813" y="37358"/>
                  <a:pt x="256324" y="20232"/>
                  <a:pt x="224852" y="17371"/>
                </a:cubicBezTo>
                <a:cubicBezTo>
                  <a:pt x="171440" y="12515"/>
                  <a:pt x="148282" y="26891"/>
                  <a:pt x="119921" y="62342"/>
                </a:cubicBezTo>
                <a:cubicBezTo>
                  <a:pt x="108667" y="76410"/>
                  <a:pt x="97258" y="90849"/>
                  <a:pt x="89941" y="107312"/>
                </a:cubicBezTo>
                <a:cubicBezTo>
                  <a:pt x="69158" y="154073"/>
                  <a:pt x="38643" y="273860"/>
                  <a:pt x="29980" y="317174"/>
                </a:cubicBezTo>
                <a:cubicBezTo>
                  <a:pt x="24983" y="342158"/>
                  <a:pt x="21169" y="367407"/>
                  <a:pt x="14990" y="392125"/>
                </a:cubicBezTo>
                <a:cubicBezTo>
                  <a:pt x="11158" y="407454"/>
                  <a:pt x="4997" y="422106"/>
                  <a:pt x="0" y="437096"/>
                </a:cubicBezTo>
                <a:cubicBezTo>
                  <a:pt x="4997" y="472073"/>
                  <a:pt x="-2169" y="511141"/>
                  <a:pt x="14990" y="542027"/>
                </a:cubicBezTo>
                <a:cubicBezTo>
                  <a:pt x="25016" y="560073"/>
                  <a:pt x="164343" y="601804"/>
                  <a:pt x="164891" y="601987"/>
                </a:cubicBezTo>
                <a:lnTo>
                  <a:pt x="209862" y="616978"/>
                </a:lnTo>
                <a:lnTo>
                  <a:pt x="254832" y="631968"/>
                </a:lnTo>
                <a:cubicBezTo>
                  <a:pt x="446045" y="622408"/>
                  <a:pt x="494174" y="671343"/>
                  <a:pt x="599606" y="586997"/>
                </a:cubicBezTo>
                <a:cubicBezTo>
                  <a:pt x="610642" y="578168"/>
                  <a:pt x="619593" y="567010"/>
                  <a:pt x="629587" y="557017"/>
                </a:cubicBezTo>
                <a:lnTo>
                  <a:pt x="674557" y="422106"/>
                </a:lnTo>
                <a:lnTo>
                  <a:pt x="689547" y="377135"/>
                </a:lnTo>
                <a:cubicBezTo>
                  <a:pt x="684550" y="312178"/>
                  <a:pt x="695159" y="244069"/>
                  <a:pt x="674557" y="182263"/>
                </a:cubicBezTo>
                <a:cubicBezTo>
                  <a:pt x="664802" y="152997"/>
                  <a:pt x="589266" y="97120"/>
                  <a:pt x="554636" y="77332"/>
                </a:cubicBezTo>
                <a:cubicBezTo>
                  <a:pt x="535234" y="66245"/>
                  <a:pt x="515214" y="56154"/>
                  <a:pt x="494675" y="47351"/>
                </a:cubicBezTo>
                <a:cubicBezTo>
                  <a:pt x="480152" y="41127"/>
                  <a:pt x="464695" y="37358"/>
                  <a:pt x="449705" y="32361"/>
                </a:cubicBezTo>
                <a:cubicBezTo>
                  <a:pt x="439711" y="22368"/>
                  <a:pt x="433582" y="5153"/>
                  <a:pt x="419724" y="2381"/>
                </a:cubicBezTo>
                <a:cubicBezTo>
                  <a:pt x="365273" y="-8509"/>
                  <a:pt x="374754" y="19937"/>
                  <a:pt x="374754" y="473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51599DE-4E72-4266-AEAA-47E3ABDF3089}"/>
              </a:ext>
            </a:extLst>
          </p:cNvPr>
          <p:cNvSpPr txBox="1"/>
          <p:nvPr/>
        </p:nvSpPr>
        <p:spPr>
          <a:xfrm>
            <a:off x="697320" y="128296"/>
            <a:ext cx="1093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 peux aussi te servir des </a:t>
            </a:r>
            <a:r>
              <a:rPr lang="fr-FR" b="1" dirty="0"/>
              <a:t>croisements</a:t>
            </a:r>
            <a:r>
              <a:rPr lang="fr-FR" dirty="0"/>
              <a:t> des quadrillages pour faire des dessins:</a:t>
            </a:r>
          </a:p>
          <a:p>
            <a:r>
              <a:rPr lang="fr-FR" dirty="0"/>
              <a:t>Observe le modèle du cœur: pour le reproduire, je me sers des chiffres inscrits sur les deux côtés…, je dessine mes petits points pour </a:t>
            </a:r>
            <a:r>
              <a:rPr lang="fr-FR" b="1" dirty="0"/>
              <a:t>repérer les cases </a:t>
            </a:r>
            <a:r>
              <a:rPr lang="fr-FR" dirty="0"/>
              <a:t>et ensuite je relie les points pour former le </a:t>
            </a:r>
            <a:r>
              <a:rPr lang="fr-FR" dirty="0" err="1"/>
              <a:t>coeur</a:t>
            </a:r>
            <a:r>
              <a:rPr lang="fr-FR" dirty="0"/>
              <a:t>.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66BCEF3-61C8-4BC3-9A09-EA99B7E303C6}"/>
              </a:ext>
            </a:extLst>
          </p:cNvPr>
          <p:cNvCxnSpPr>
            <a:cxnSpLocks/>
            <a:stCxn id="9" idx="3"/>
            <a:endCxn id="8" idx="7"/>
          </p:cNvCxnSpPr>
          <p:nvPr/>
        </p:nvCxnSpPr>
        <p:spPr>
          <a:xfrm flipV="1">
            <a:off x="8486394" y="3640395"/>
            <a:ext cx="1812381" cy="1198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502FDCC-42BB-4935-BBFE-7677B6EDC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3913" y="257295"/>
            <a:ext cx="609600" cy="609600"/>
          </a:xfrm>
          <a:prstGeom prst="rect">
            <a:avLst/>
          </a:prstGeom>
        </p:spPr>
      </p:pic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C2FA043C-49D3-4A11-B951-96F387ED2A5A}"/>
              </a:ext>
            </a:extLst>
          </p:cNvPr>
          <p:cNvSpPr/>
          <p:nvPr/>
        </p:nvSpPr>
        <p:spPr>
          <a:xfrm>
            <a:off x="2578308" y="4881318"/>
            <a:ext cx="380514" cy="485146"/>
          </a:xfrm>
          <a:custGeom>
            <a:avLst/>
            <a:gdLst>
              <a:gd name="connsiteX0" fmla="*/ 314793 w 689547"/>
              <a:gd name="connsiteY0" fmla="*/ 47351 h 637546"/>
              <a:gd name="connsiteX1" fmla="*/ 224852 w 689547"/>
              <a:gd name="connsiteY1" fmla="*/ 17371 h 637546"/>
              <a:gd name="connsiteX2" fmla="*/ 119921 w 689547"/>
              <a:gd name="connsiteY2" fmla="*/ 62342 h 637546"/>
              <a:gd name="connsiteX3" fmla="*/ 89941 w 689547"/>
              <a:gd name="connsiteY3" fmla="*/ 107312 h 637546"/>
              <a:gd name="connsiteX4" fmla="*/ 29980 w 689547"/>
              <a:gd name="connsiteY4" fmla="*/ 317174 h 637546"/>
              <a:gd name="connsiteX5" fmla="*/ 14990 w 689547"/>
              <a:gd name="connsiteY5" fmla="*/ 392125 h 637546"/>
              <a:gd name="connsiteX6" fmla="*/ 0 w 689547"/>
              <a:gd name="connsiteY6" fmla="*/ 437096 h 637546"/>
              <a:gd name="connsiteX7" fmla="*/ 14990 w 689547"/>
              <a:gd name="connsiteY7" fmla="*/ 542027 h 637546"/>
              <a:gd name="connsiteX8" fmla="*/ 164891 w 689547"/>
              <a:gd name="connsiteY8" fmla="*/ 601987 h 637546"/>
              <a:gd name="connsiteX9" fmla="*/ 209862 w 689547"/>
              <a:gd name="connsiteY9" fmla="*/ 616978 h 637546"/>
              <a:gd name="connsiteX10" fmla="*/ 254832 w 689547"/>
              <a:gd name="connsiteY10" fmla="*/ 631968 h 637546"/>
              <a:gd name="connsiteX11" fmla="*/ 599606 w 689547"/>
              <a:gd name="connsiteY11" fmla="*/ 586997 h 637546"/>
              <a:gd name="connsiteX12" fmla="*/ 629587 w 689547"/>
              <a:gd name="connsiteY12" fmla="*/ 557017 h 637546"/>
              <a:gd name="connsiteX13" fmla="*/ 674557 w 689547"/>
              <a:gd name="connsiteY13" fmla="*/ 422106 h 637546"/>
              <a:gd name="connsiteX14" fmla="*/ 689547 w 689547"/>
              <a:gd name="connsiteY14" fmla="*/ 377135 h 637546"/>
              <a:gd name="connsiteX15" fmla="*/ 674557 w 689547"/>
              <a:gd name="connsiteY15" fmla="*/ 182263 h 637546"/>
              <a:gd name="connsiteX16" fmla="*/ 554636 w 689547"/>
              <a:gd name="connsiteY16" fmla="*/ 77332 h 637546"/>
              <a:gd name="connsiteX17" fmla="*/ 494675 w 689547"/>
              <a:gd name="connsiteY17" fmla="*/ 47351 h 637546"/>
              <a:gd name="connsiteX18" fmla="*/ 449705 w 689547"/>
              <a:gd name="connsiteY18" fmla="*/ 32361 h 637546"/>
              <a:gd name="connsiteX19" fmla="*/ 419724 w 689547"/>
              <a:gd name="connsiteY19" fmla="*/ 2381 h 637546"/>
              <a:gd name="connsiteX20" fmla="*/ 374754 w 689547"/>
              <a:gd name="connsiteY20" fmla="*/ 47351 h 6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9547" h="637546">
                <a:moveTo>
                  <a:pt x="314793" y="47351"/>
                </a:moveTo>
                <a:cubicBezTo>
                  <a:pt x="284813" y="37358"/>
                  <a:pt x="256324" y="20232"/>
                  <a:pt x="224852" y="17371"/>
                </a:cubicBezTo>
                <a:cubicBezTo>
                  <a:pt x="171440" y="12515"/>
                  <a:pt x="148282" y="26891"/>
                  <a:pt x="119921" y="62342"/>
                </a:cubicBezTo>
                <a:cubicBezTo>
                  <a:pt x="108667" y="76410"/>
                  <a:pt x="97258" y="90849"/>
                  <a:pt x="89941" y="107312"/>
                </a:cubicBezTo>
                <a:cubicBezTo>
                  <a:pt x="69158" y="154073"/>
                  <a:pt x="38643" y="273860"/>
                  <a:pt x="29980" y="317174"/>
                </a:cubicBezTo>
                <a:cubicBezTo>
                  <a:pt x="24983" y="342158"/>
                  <a:pt x="21169" y="367407"/>
                  <a:pt x="14990" y="392125"/>
                </a:cubicBezTo>
                <a:cubicBezTo>
                  <a:pt x="11158" y="407454"/>
                  <a:pt x="4997" y="422106"/>
                  <a:pt x="0" y="437096"/>
                </a:cubicBezTo>
                <a:cubicBezTo>
                  <a:pt x="4997" y="472073"/>
                  <a:pt x="-2169" y="511141"/>
                  <a:pt x="14990" y="542027"/>
                </a:cubicBezTo>
                <a:cubicBezTo>
                  <a:pt x="25016" y="560073"/>
                  <a:pt x="164343" y="601804"/>
                  <a:pt x="164891" y="601987"/>
                </a:cubicBezTo>
                <a:lnTo>
                  <a:pt x="209862" y="616978"/>
                </a:lnTo>
                <a:lnTo>
                  <a:pt x="254832" y="631968"/>
                </a:lnTo>
                <a:cubicBezTo>
                  <a:pt x="446045" y="622408"/>
                  <a:pt x="494174" y="671343"/>
                  <a:pt x="599606" y="586997"/>
                </a:cubicBezTo>
                <a:cubicBezTo>
                  <a:pt x="610642" y="578168"/>
                  <a:pt x="619593" y="567010"/>
                  <a:pt x="629587" y="557017"/>
                </a:cubicBezTo>
                <a:lnTo>
                  <a:pt x="674557" y="422106"/>
                </a:lnTo>
                <a:lnTo>
                  <a:pt x="689547" y="377135"/>
                </a:lnTo>
                <a:cubicBezTo>
                  <a:pt x="684550" y="312178"/>
                  <a:pt x="695159" y="244069"/>
                  <a:pt x="674557" y="182263"/>
                </a:cubicBezTo>
                <a:cubicBezTo>
                  <a:pt x="664802" y="152997"/>
                  <a:pt x="589266" y="97120"/>
                  <a:pt x="554636" y="77332"/>
                </a:cubicBezTo>
                <a:cubicBezTo>
                  <a:pt x="535234" y="66245"/>
                  <a:pt x="515214" y="56154"/>
                  <a:pt x="494675" y="47351"/>
                </a:cubicBezTo>
                <a:cubicBezTo>
                  <a:pt x="480152" y="41127"/>
                  <a:pt x="464695" y="37358"/>
                  <a:pt x="449705" y="32361"/>
                </a:cubicBezTo>
                <a:cubicBezTo>
                  <a:pt x="439711" y="22368"/>
                  <a:pt x="433582" y="5153"/>
                  <a:pt x="419724" y="2381"/>
                </a:cubicBezTo>
                <a:cubicBezTo>
                  <a:pt x="365273" y="-8509"/>
                  <a:pt x="374754" y="19937"/>
                  <a:pt x="374754" y="473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18F40FB-BBAB-455C-A37C-7120FEAD09FB}"/>
              </a:ext>
            </a:extLst>
          </p:cNvPr>
          <p:cNvSpPr/>
          <p:nvPr/>
        </p:nvSpPr>
        <p:spPr>
          <a:xfrm>
            <a:off x="896959" y="3945782"/>
            <a:ext cx="380514" cy="485146"/>
          </a:xfrm>
          <a:custGeom>
            <a:avLst/>
            <a:gdLst>
              <a:gd name="connsiteX0" fmla="*/ 314793 w 689547"/>
              <a:gd name="connsiteY0" fmla="*/ 47351 h 637546"/>
              <a:gd name="connsiteX1" fmla="*/ 224852 w 689547"/>
              <a:gd name="connsiteY1" fmla="*/ 17371 h 637546"/>
              <a:gd name="connsiteX2" fmla="*/ 119921 w 689547"/>
              <a:gd name="connsiteY2" fmla="*/ 62342 h 637546"/>
              <a:gd name="connsiteX3" fmla="*/ 89941 w 689547"/>
              <a:gd name="connsiteY3" fmla="*/ 107312 h 637546"/>
              <a:gd name="connsiteX4" fmla="*/ 29980 w 689547"/>
              <a:gd name="connsiteY4" fmla="*/ 317174 h 637546"/>
              <a:gd name="connsiteX5" fmla="*/ 14990 w 689547"/>
              <a:gd name="connsiteY5" fmla="*/ 392125 h 637546"/>
              <a:gd name="connsiteX6" fmla="*/ 0 w 689547"/>
              <a:gd name="connsiteY6" fmla="*/ 437096 h 637546"/>
              <a:gd name="connsiteX7" fmla="*/ 14990 w 689547"/>
              <a:gd name="connsiteY7" fmla="*/ 542027 h 637546"/>
              <a:gd name="connsiteX8" fmla="*/ 164891 w 689547"/>
              <a:gd name="connsiteY8" fmla="*/ 601987 h 637546"/>
              <a:gd name="connsiteX9" fmla="*/ 209862 w 689547"/>
              <a:gd name="connsiteY9" fmla="*/ 616978 h 637546"/>
              <a:gd name="connsiteX10" fmla="*/ 254832 w 689547"/>
              <a:gd name="connsiteY10" fmla="*/ 631968 h 637546"/>
              <a:gd name="connsiteX11" fmla="*/ 599606 w 689547"/>
              <a:gd name="connsiteY11" fmla="*/ 586997 h 637546"/>
              <a:gd name="connsiteX12" fmla="*/ 629587 w 689547"/>
              <a:gd name="connsiteY12" fmla="*/ 557017 h 637546"/>
              <a:gd name="connsiteX13" fmla="*/ 674557 w 689547"/>
              <a:gd name="connsiteY13" fmla="*/ 422106 h 637546"/>
              <a:gd name="connsiteX14" fmla="*/ 689547 w 689547"/>
              <a:gd name="connsiteY14" fmla="*/ 377135 h 637546"/>
              <a:gd name="connsiteX15" fmla="*/ 674557 w 689547"/>
              <a:gd name="connsiteY15" fmla="*/ 182263 h 637546"/>
              <a:gd name="connsiteX16" fmla="*/ 554636 w 689547"/>
              <a:gd name="connsiteY16" fmla="*/ 77332 h 637546"/>
              <a:gd name="connsiteX17" fmla="*/ 494675 w 689547"/>
              <a:gd name="connsiteY17" fmla="*/ 47351 h 637546"/>
              <a:gd name="connsiteX18" fmla="*/ 449705 w 689547"/>
              <a:gd name="connsiteY18" fmla="*/ 32361 h 637546"/>
              <a:gd name="connsiteX19" fmla="*/ 419724 w 689547"/>
              <a:gd name="connsiteY19" fmla="*/ 2381 h 637546"/>
              <a:gd name="connsiteX20" fmla="*/ 374754 w 689547"/>
              <a:gd name="connsiteY20" fmla="*/ 47351 h 6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9547" h="637546">
                <a:moveTo>
                  <a:pt x="314793" y="47351"/>
                </a:moveTo>
                <a:cubicBezTo>
                  <a:pt x="284813" y="37358"/>
                  <a:pt x="256324" y="20232"/>
                  <a:pt x="224852" y="17371"/>
                </a:cubicBezTo>
                <a:cubicBezTo>
                  <a:pt x="171440" y="12515"/>
                  <a:pt x="148282" y="26891"/>
                  <a:pt x="119921" y="62342"/>
                </a:cubicBezTo>
                <a:cubicBezTo>
                  <a:pt x="108667" y="76410"/>
                  <a:pt x="97258" y="90849"/>
                  <a:pt x="89941" y="107312"/>
                </a:cubicBezTo>
                <a:cubicBezTo>
                  <a:pt x="69158" y="154073"/>
                  <a:pt x="38643" y="273860"/>
                  <a:pt x="29980" y="317174"/>
                </a:cubicBezTo>
                <a:cubicBezTo>
                  <a:pt x="24983" y="342158"/>
                  <a:pt x="21169" y="367407"/>
                  <a:pt x="14990" y="392125"/>
                </a:cubicBezTo>
                <a:cubicBezTo>
                  <a:pt x="11158" y="407454"/>
                  <a:pt x="4997" y="422106"/>
                  <a:pt x="0" y="437096"/>
                </a:cubicBezTo>
                <a:cubicBezTo>
                  <a:pt x="4997" y="472073"/>
                  <a:pt x="-2169" y="511141"/>
                  <a:pt x="14990" y="542027"/>
                </a:cubicBezTo>
                <a:cubicBezTo>
                  <a:pt x="25016" y="560073"/>
                  <a:pt x="164343" y="601804"/>
                  <a:pt x="164891" y="601987"/>
                </a:cubicBezTo>
                <a:lnTo>
                  <a:pt x="209862" y="616978"/>
                </a:lnTo>
                <a:lnTo>
                  <a:pt x="254832" y="631968"/>
                </a:lnTo>
                <a:cubicBezTo>
                  <a:pt x="446045" y="622408"/>
                  <a:pt x="494174" y="671343"/>
                  <a:pt x="599606" y="586997"/>
                </a:cubicBezTo>
                <a:cubicBezTo>
                  <a:pt x="610642" y="578168"/>
                  <a:pt x="619593" y="567010"/>
                  <a:pt x="629587" y="557017"/>
                </a:cubicBezTo>
                <a:lnTo>
                  <a:pt x="674557" y="422106"/>
                </a:lnTo>
                <a:lnTo>
                  <a:pt x="689547" y="377135"/>
                </a:lnTo>
                <a:cubicBezTo>
                  <a:pt x="684550" y="312178"/>
                  <a:pt x="695159" y="244069"/>
                  <a:pt x="674557" y="182263"/>
                </a:cubicBezTo>
                <a:cubicBezTo>
                  <a:pt x="664802" y="152997"/>
                  <a:pt x="589266" y="97120"/>
                  <a:pt x="554636" y="77332"/>
                </a:cubicBezTo>
                <a:cubicBezTo>
                  <a:pt x="535234" y="66245"/>
                  <a:pt x="515214" y="56154"/>
                  <a:pt x="494675" y="47351"/>
                </a:cubicBezTo>
                <a:cubicBezTo>
                  <a:pt x="480152" y="41127"/>
                  <a:pt x="464695" y="37358"/>
                  <a:pt x="449705" y="32361"/>
                </a:cubicBezTo>
                <a:cubicBezTo>
                  <a:pt x="439711" y="22368"/>
                  <a:pt x="433582" y="5153"/>
                  <a:pt x="419724" y="2381"/>
                </a:cubicBezTo>
                <a:cubicBezTo>
                  <a:pt x="365273" y="-8509"/>
                  <a:pt x="374754" y="19937"/>
                  <a:pt x="374754" y="473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685A794-F9F4-439D-B8E9-4AE5AC9895F7}"/>
              </a:ext>
            </a:extLst>
          </p:cNvPr>
          <p:cNvSpPr/>
          <p:nvPr/>
        </p:nvSpPr>
        <p:spPr>
          <a:xfrm>
            <a:off x="2569078" y="3924088"/>
            <a:ext cx="380514" cy="485146"/>
          </a:xfrm>
          <a:custGeom>
            <a:avLst/>
            <a:gdLst>
              <a:gd name="connsiteX0" fmla="*/ 314793 w 689547"/>
              <a:gd name="connsiteY0" fmla="*/ 47351 h 637546"/>
              <a:gd name="connsiteX1" fmla="*/ 224852 w 689547"/>
              <a:gd name="connsiteY1" fmla="*/ 17371 h 637546"/>
              <a:gd name="connsiteX2" fmla="*/ 119921 w 689547"/>
              <a:gd name="connsiteY2" fmla="*/ 62342 h 637546"/>
              <a:gd name="connsiteX3" fmla="*/ 89941 w 689547"/>
              <a:gd name="connsiteY3" fmla="*/ 107312 h 637546"/>
              <a:gd name="connsiteX4" fmla="*/ 29980 w 689547"/>
              <a:gd name="connsiteY4" fmla="*/ 317174 h 637546"/>
              <a:gd name="connsiteX5" fmla="*/ 14990 w 689547"/>
              <a:gd name="connsiteY5" fmla="*/ 392125 h 637546"/>
              <a:gd name="connsiteX6" fmla="*/ 0 w 689547"/>
              <a:gd name="connsiteY6" fmla="*/ 437096 h 637546"/>
              <a:gd name="connsiteX7" fmla="*/ 14990 w 689547"/>
              <a:gd name="connsiteY7" fmla="*/ 542027 h 637546"/>
              <a:gd name="connsiteX8" fmla="*/ 164891 w 689547"/>
              <a:gd name="connsiteY8" fmla="*/ 601987 h 637546"/>
              <a:gd name="connsiteX9" fmla="*/ 209862 w 689547"/>
              <a:gd name="connsiteY9" fmla="*/ 616978 h 637546"/>
              <a:gd name="connsiteX10" fmla="*/ 254832 w 689547"/>
              <a:gd name="connsiteY10" fmla="*/ 631968 h 637546"/>
              <a:gd name="connsiteX11" fmla="*/ 599606 w 689547"/>
              <a:gd name="connsiteY11" fmla="*/ 586997 h 637546"/>
              <a:gd name="connsiteX12" fmla="*/ 629587 w 689547"/>
              <a:gd name="connsiteY12" fmla="*/ 557017 h 637546"/>
              <a:gd name="connsiteX13" fmla="*/ 674557 w 689547"/>
              <a:gd name="connsiteY13" fmla="*/ 422106 h 637546"/>
              <a:gd name="connsiteX14" fmla="*/ 689547 w 689547"/>
              <a:gd name="connsiteY14" fmla="*/ 377135 h 637546"/>
              <a:gd name="connsiteX15" fmla="*/ 674557 w 689547"/>
              <a:gd name="connsiteY15" fmla="*/ 182263 h 637546"/>
              <a:gd name="connsiteX16" fmla="*/ 554636 w 689547"/>
              <a:gd name="connsiteY16" fmla="*/ 77332 h 637546"/>
              <a:gd name="connsiteX17" fmla="*/ 494675 w 689547"/>
              <a:gd name="connsiteY17" fmla="*/ 47351 h 637546"/>
              <a:gd name="connsiteX18" fmla="*/ 449705 w 689547"/>
              <a:gd name="connsiteY18" fmla="*/ 32361 h 637546"/>
              <a:gd name="connsiteX19" fmla="*/ 419724 w 689547"/>
              <a:gd name="connsiteY19" fmla="*/ 2381 h 637546"/>
              <a:gd name="connsiteX20" fmla="*/ 374754 w 689547"/>
              <a:gd name="connsiteY20" fmla="*/ 47351 h 6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9547" h="637546">
                <a:moveTo>
                  <a:pt x="314793" y="47351"/>
                </a:moveTo>
                <a:cubicBezTo>
                  <a:pt x="284813" y="37358"/>
                  <a:pt x="256324" y="20232"/>
                  <a:pt x="224852" y="17371"/>
                </a:cubicBezTo>
                <a:cubicBezTo>
                  <a:pt x="171440" y="12515"/>
                  <a:pt x="148282" y="26891"/>
                  <a:pt x="119921" y="62342"/>
                </a:cubicBezTo>
                <a:cubicBezTo>
                  <a:pt x="108667" y="76410"/>
                  <a:pt x="97258" y="90849"/>
                  <a:pt x="89941" y="107312"/>
                </a:cubicBezTo>
                <a:cubicBezTo>
                  <a:pt x="69158" y="154073"/>
                  <a:pt x="38643" y="273860"/>
                  <a:pt x="29980" y="317174"/>
                </a:cubicBezTo>
                <a:cubicBezTo>
                  <a:pt x="24983" y="342158"/>
                  <a:pt x="21169" y="367407"/>
                  <a:pt x="14990" y="392125"/>
                </a:cubicBezTo>
                <a:cubicBezTo>
                  <a:pt x="11158" y="407454"/>
                  <a:pt x="4997" y="422106"/>
                  <a:pt x="0" y="437096"/>
                </a:cubicBezTo>
                <a:cubicBezTo>
                  <a:pt x="4997" y="472073"/>
                  <a:pt x="-2169" y="511141"/>
                  <a:pt x="14990" y="542027"/>
                </a:cubicBezTo>
                <a:cubicBezTo>
                  <a:pt x="25016" y="560073"/>
                  <a:pt x="164343" y="601804"/>
                  <a:pt x="164891" y="601987"/>
                </a:cubicBezTo>
                <a:lnTo>
                  <a:pt x="209862" y="616978"/>
                </a:lnTo>
                <a:lnTo>
                  <a:pt x="254832" y="631968"/>
                </a:lnTo>
                <a:cubicBezTo>
                  <a:pt x="446045" y="622408"/>
                  <a:pt x="494174" y="671343"/>
                  <a:pt x="599606" y="586997"/>
                </a:cubicBezTo>
                <a:cubicBezTo>
                  <a:pt x="610642" y="578168"/>
                  <a:pt x="619593" y="567010"/>
                  <a:pt x="629587" y="557017"/>
                </a:cubicBezTo>
                <a:lnTo>
                  <a:pt x="674557" y="422106"/>
                </a:lnTo>
                <a:lnTo>
                  <a:pt x="689547" y="377135"/>
                </a:lnTo>
                <a:cubicBezTo>
                  <a:pt x="684550" y="312178"/>
                  <a:pt x="695159" y="244069"/>
                  <a:pt x="674557" y="182263"/>
                </a:cubicBezTo>
                <a:cubicBezTo>
                  <a:pt x="664802" y="152997"/>
                  <a:pt x="589266" y="97120"/>
                  <a:pt x="554636" y="77332"/>
                </a:cubicBezTo>
                <a:cubicBezTo>
                  <a:pt x="535234" y="66245"/>
                  <a:pt x="515214" y="56154"/>
                  <a:pt x="494675" y="47351"/>
                </a:cubicBezTo>
                <a:cubicBezTo>
                  <a:pt x="480152" y="41127"/>
                  <a:pt x="464695" y="37358"/>
                  <a:pt x="449705" y="32361"/>
                </a:cubicBezTo>
                <a:cubicBezTo>
                  <a:pt x="439711" y="22368"/>
                  <a:pt x="433582" y="5153"/>
                  <a:pt x="419724" y="2381"/>
                </a:cubicBezTo>
                <a:cubicBezTo>
                  <a:pt x="365273" y="-8509"/>
                  <a:pt x="374754" y="19937"/>
                  <a:pt x="374754" y="473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5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298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02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8D71E2-A3E8-4569-9D7F-733351E2F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06" y="197630"/>
            <a:ext cx="7166345" cy="64627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5204D2-7063-4B4F-B6F3-CFF3523BFF6E}"/>
              </a:ext>
            </a:extLst>
          </p:cNvPr>
          <p:cNvSpPr txBox="1"/>
          <p:nvPr/>
        </p:nvSpPr>
        <p:spPr>
          <a:xfrm>
            <a:off x="198782" y="463824"/>
            <a:ext cx="3922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Sans chiffres et sans lettres sur les côtés, c’est un peu plus difficile…</a:t>
            </a:r>
          </a:p>
          <a:p>
            <a:r>
              <a:rPr lang="fr-FR" dirty="0"/>
              <a:t>mais on peut y arriver en comptant les cases et en  repérant les croisements avec les yeux…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100D7AF-2E0E-4A4A-8992-1F50B7C5D4AC}"/>
              </a:ext>
            </a:extLst>
          </p:cNvPr>
          <p:cNvSpPr/>
          <p:nvPr/>
        </p:nvSpPr>
        <p:spPr>
          <a:xfrm>
            <a:off x="9011478" y="609600"/>
            <a:ext cx="106017" cy="79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CC59606-1DCC-4DCC-90F5-5A4EF7040D31}"/>
              </a:ext>
            </a:extLst>
          </p:cNvPr>
          <p:cNvSpPr/>
          <p:nvPr/>
        </p:nvSpPr>
        <p:spPr>
          <a:xfrm>
            <a:off x="5413513" y="609600"/>
            <a:ext cx="106017" cy="79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B52628C-D9BE-4955-83A3-A8603CFF720E}"/>
              </a:ext>
            </a:extLst>
          </p:cNvPr>
          <p:cNvSpPr/>
          <p:nvPr/>
        </p:nvSpPr>
        <p:spPr>
          <a:xfrm>
            <a:off x="8653670" y="4280451"/>
            <a:ext cx="106017" cy="79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D9BCF9B-53DE-4E54-91A8-ED364FEF1C8C}"/>
              </a:ext>
            </a:extLst>
          </p:cNvPr>
          <p:cNvSpPr/>
          <p:nvPr/>
        </p:nvSpPr>
        <p:spPr>
          <a:xfrm>
            <a:off x="5042452" y="4240695"/>
            <a:ext cx="106017" cy="79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983FCD-03F8-410A-9834-EFA185685406}"/>
              </a:ext>
            </a:extLst>
          </p:cNvPr>
          <p:cNvSpPr/>
          <p:nvPr/>
        </p:nvSpPr>
        <p:spPr>
          <a:xfrm>
            <a:off x="5771322" y="996431"/>
            <a:ext cx="106017" cy="79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320C099-B715-4E52-A57E-C1E8B0B60936}"/>
              </a:ext>
            </a:extLst>
          </p:cNvPr>
          <p:cNvSpPr/>
          <p:nvPr/>
        </p:nvSpPr>
        <p:spPr>
          <a:xfrm>
            <a:off x="5413512" y="4240694"/>
            <a:ext cx="106017" cy="79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BAEF72A-2DFA-4694-BD40-10105E121A8E}"/>
              </a:ext>
            </a:extLst>
          </p:cNvPr>
          <p:cNvSpPr/>
          <p:nvPr/>
        </p:nvSpPr>
        <p:spPr>
          <a:xfrm>
            <a:off x="9389165" y="996430"/>
            <a:ext cx="106017" cy="79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8602583-A46D-402B-BDBE-89954A9279DC}"/>
              </a:ext>
            </a:extLst>
          </p:cNvPr>
          <p:cNvSpPr/>
          <p:nvPr/>
        </p:nvSpPr>
        <p:spPr>
          <a:xfrm>
            <a:off x="9011477" y="4280450"/>
            <a:ext cx="106017" cy="79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807F3C0-8D11-409D-9852-EF8A009DC868}"/>
              </a:ext>
            </a:extLst>
          </p:cNvPr>
          <p:cNvSpPr/>
          <p:nvPr/>
        </p:nvSpPr>
        <p:spPr>
          <a:xfrm>
            <a:off x="9740348" y="609599"/>
            <a:ext cx="106017" cy="79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86DCEA0-45F3-48ED-8C8E-06EA77A9C3D3}"/>
              </a:ext>
            </a:extLst>
          </p:cNvPr>
          <p:cNvSpPr/>
          <p:nvPr/>
        </p:nvSpPr>
        <p:spPr>
          <a:xfrm>
            <a:off x="6137297" y="609599"/>
            <a:ext cx="106017" cy="79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BFE3962-B73F-48C7-B611-7F0C291BB3D7}"/>
              </a:ext>
            </a:extLst>
          </p:cNvPr>
          <p:cNvSpPr/>
          <p:nvPr/>
        </p:nvSpPr>
        <p:spPr>
          <a:xfrm>
            <a:off x="5771322" y="4618381"/>
            <a:ext cx="106017" cy="79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455CEC8-AF61-44F8-8495-443D7B63C237}"/>
              </a:ext>
            </a:extLst>
          </p:cNvPr>
          <p:cNvSpPr/>
          <p:nvPr/>
        </p:nvSpPr>
        <p:spPr>
          <a:xfrm>
            <a:off x="9389165" y="4578625"/>
            <a:ext cx="106017" cy="79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8F4E4F5-E9E7-4139-A43A-DF801ABF0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66522" y="-617955"/>
            <a:ext cx="609600" cy="6096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4BA771-93BC-4A23-875E-0C8DBACFB1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80551" y="-609600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ED722F2-FB64-458E-848A-381FF8EAF8E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0183" y="-617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3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8E4E2"/>
      </a:lt2>
      <a:accent1>
        <a:srgbClr val="26ACE2"/>
      </a:accent1>
      <a:accent2>
        <a:srgbClr val="17B49F"/>
      </a:accent2>
      <a:accent3>
        <a:srgbClr val="24B968"/>
      </a:accent3>
      <a:accent4>
        <a:srgbClr val="18B91E"/>
      </a:accent4>
      <a:accent5>
        <a:srgbClr val="5BB624"/>
      </a:accent5>
      <a:accent6>
        <a:srgbClr val="8EAC16"/>
      </a:accent6>
      <a:hlink>
        <a:srgbClr val="45913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217</Words>
  <Application>Microsoft Office PowerPoint</Application>
  <PresentationFormat>Grand écran</PresentationFormat>
  <Paragraphs>52</Paragraphs>
  <Slides>5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Elephant</vt:lpstr>
      <vt:lpstr>BrushVTI</vt:lpstr>
      <vt:lpstr>Explorer le monde</vt:lpstr>
      <vt:lpstr>Rappel: Comment ça fonctionne?</vt:lpstr>
      <vt:lpstr>Essaie de repérer les cases où sont cachés les cœurs pour maman…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le monde</dc:title>
  <dc:creator>DaniellePro</dc:creator>
  <cp:lastModifiedBy>DaniellePro</cp:lastModifiedBy>
  <cp:revision>34</cp:revision>
  <dcterms:created xsi:type="dcterms:W3CDTF">2020-05-11T06:56:15Z</dcterms:created>
  <dcterms:modified xsi:type="dcterms:W3CDTF">2020-05-26T11:28:03Z</dcterms:modified>
</cp:coreProperties>
</file>