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AE0D1-E3D3-4258-AA3F-8EA79961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21" y="304800"/>
            <a:ext cx="11109004" cy="2129271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CONSTRUIRE LES PREMIERS OUTILS POUR STRUCTURER SA PENSEE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2D149-4561-42FD-B53A-6C708112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0" y="2431924"/>
            <a:ext cx="11440309" cy="128886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rgbClr val="002060"/>
                </a:solidFill>
              </a:rPr>
              <a:t>Numération: Trouver les compléments à 6,7,8,9 et 10!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94C4C7-AE75-4327-8294-ABFD06BCAB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241598"/>
            <a:ext cx="5192358" cy="3616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69EE3E-A8C2-4A0C-93A6-CB4E2BDAA9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75" y="3241598"/>
            <a:ext cx="5192358" cy="3616402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CDA0D48-4141-466F-9F98-9AB94515A8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787" y="3241598"/>
            <a:ext cx="1936502" cy="15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47" y="404454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22" y="570281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60" y="40445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34" y="5654983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8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315" y="4068314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644" y="4852543"/>
            <a:ext cx="1253782" cy="9089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3F86C3-67CA-4950-8ED6-A81E2A84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85" y="4820581"/>
            <a:ext cx="1253782" cy="90899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063CECA-E4AE-4A0D-B2EB-653550358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8718" y="36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911343" y="2677106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16" y="5855103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44" y="4685784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5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242" y="1630811"/>
            <a:ext cx="1253782" cy="908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5F0C4E-4B7C-4390-B322-62C06545E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53" y="2843293"/>
            <a:ext cx="1253782" cy="9089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5127C-93C4-467B-9F9F-DB299B9F5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271" y="5181562"/>
            <a:ext cx="1253782" cy="9089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706643B-D0C9-4E27-AEBA-E0F02CB09E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114" y="2032238"/>
            <a:ext cx="1253782" cy="9089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605C51A-5CA8-4322-8657-4156CCF2BB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301" y="1748265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E10E02D-67DB-4181-9FA6-3ECC0A02B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45274" y="1248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96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47" y="404454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22" y="570281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60" y="40445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34" y="5654983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9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435" y="4272103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01" y="5654983"/>
            <a:ext cx="1253782" cy="9089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3F86C3-67CA-4950-8ED6-A81E2A84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85" y="4820581"/>
            <a:ext cx="1253782" cy="9089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CFB010-A4FF-4974-AE38-3935F20212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36" y="4366085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C105857-5A16-4178-A249-A454F9F18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8718" y="36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012744" y="2843293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16" y="5855103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44" y="4685784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5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209" y="1566197"/>
            <a:ext cx="1253782" cy="908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5F0C4E-4B7C-4390-B322-62C06545E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53" y="2843293"/>
            <a:ext cx="1253782" cy="9089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5127C-93C4-467B-9F9F-DB299B9F5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684" y="5728091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7928CF0-E124-4CDE-A374-367B1044D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3082" y="1234143"/>
            <a:ext cx="609600" cy="6096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012380-B988-41E9-90DC-72E1E4FBF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70" y="4792581"/>
            <a:ext cx="1253782" cy="9089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4012C6-81EE-4250-A917-4DDDCE688D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90" y="2158757"/>
            <a:ext cx="1451076" cy="105203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C719871-082C-42EB-A491-F711124852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131" y="1556274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23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47" y="404454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22" y="570281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60" y="40445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34" y="5654983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9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435" y="4272103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01" y="5654983"/>
            <a:ext cx="1253782" cy="9089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3F86C3-67CA-4950-8ED6-A81E2A84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85" y="4820581"/>
            <a:ext cx="1253782" cy="9089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CFB010-A4FF-4974-AE38-3935F20212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36" y="4366085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C105857-5A16-4178-A249-A454F9F18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8718" y="36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731286" y="2693196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16" y="5855103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378" y="52170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797" y="521704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44" y="4685784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3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6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00" y="1609126"/>
            <a:ext cx="1253782" cy="9089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5F0C4E-4B7C-4390-B322-62C06545E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904" y="2772510"/>
            <a:ext cx="1253782" cy="9089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5127C-93C4-467B-9F9F-DB299B9F5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684" y="5814655"/>
            <a:ext cx="1253782" cy="9089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012380-B988-41E9-90DC-72E1E4FBF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70" y="4792581"/>
            <a:ext cx="1253782" cy="908992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67EB797-850D-417C-9613-74E0D40B1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9898" y="1304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5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47" y="404454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22" y="570281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60" y="40445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34" y="5654983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2154575" y="-119044"/>
            <a:ext cx="7093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10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435" y="4272103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01" y="5654983"/>
            <a:ext cx="1253782" cy="9089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3F86C3-67CA-4950-8ED6-A81E2A84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85" y="4820581"/>
            <a:ext cx="1253782" cy="9089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CFB010-A4FF-4974-AE38-3935F20212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36" y="4366085"/>
            <a:ext cx="1253782" cy="90899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CFA6DC-8AAD-496C-B272-7A0A5B205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914" y="665786"/>
            <a:ext cx="609600" cy="609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74671B5-D681-4C9D-A8B7-489444ED64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27" y="5010534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731286" y="2693196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16" y="5855103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797" y="521704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44" y="4685784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5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588" y="1680825"/>
            <a:ext cx="1253782" cy="9089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5127C-93C4-467B-9F9F-DB299B9F5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684" y="5814655"/>
            <a:ext cx="1253782" cy="9089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012380-B988-41E9-90DC-72E1E4FBF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670" y="4792581"/>
            <a:ext cx="1253782" cy="9089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D5A16F2-4A07-4B9B-9387-CF3059F86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418" y="1519785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9BB5EE-0144-4DB5-812B-18F95621E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7914" y="1296898"/>
            <a:ext cx="609600" cy="6096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487D1F8-C142-48ED-AF6F-0FBE8342D2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233" y="2171497"/>
            <a:ext cx="1253782" cy="90899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5533827-1464-4F11-A654-217E0E83AF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0889">
            <a:off x="5004272" y="2808130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173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47" y="404454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22" y="570281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60" y="40445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34" y="5654983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2154575" y="-119044"/>
            <a:ext cx="7093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10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435" y="4272103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01" y="5654983"/>
            <a:ext cx="1253782" cy="9089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3F86C3-67CA-4950-8ED6-A81E2A84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85" y="4820581"/>
            <a:ext cx="1253782" cy="9089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CFB010-A4FF-4974-AE38-3935F20212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36" y="4366085"/>
            <a:ext cx="1253782" cy="90899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BCFA6DC-8AAD-496C-B272-7A0A5B205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914" y="665786"/>
            <a:ext cx="609600" cy="609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5BA32F-90CA-4E23-BED1-897768B984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652" y="5010534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769" y="5807999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121" y="5314857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162" y="4685256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2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8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588" y="1680825"/>
            <a:ext cx="1253782" cy="9089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5127C-93C4-467B-9F9F-DB299B9F5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076" y="5825970"/>
            <a:ext cx="1253782" cy="9089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5012380-B988-41E9-90DC-72E1E4FBF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568" y="4762549"/>
            <a:ext cx="1253782" cy="908992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EB03090-ED88-474F-A1AB-CCABBBD70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4676" y="1162219"/>
            <a:ext cx="609600" cy="6096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504D02-5350-4D7D-8B72-A853083721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753" y="2518118"/>
            <a:ext cx="1253782" cy="90899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AC0E6F0-9485-48B7-AED7-F5921595E7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295" y="5921869"/>
            <a:ext cx="1253782" cy="90899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785BCF0-7BD2-4EB6-9D92-EE0EC670F8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045" y="5163513"/>
            <a:ext cx="1253782" cy="90899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0F00793-2122-43A8-9A87-CB3C236F2C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848" y="4405157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64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269" y="4361092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166" y="564976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952" y="4247491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541" y="5868122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611" y="5041449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6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77" y="4044545"/>
            <a:ext cx="1253782" cy="908992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77422AB-1BBB-4E41-B49B-0501BF77F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7379" y="219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17"/>
            <a:ext cx="12192000" cy="67891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8744">
            <a:off x="8617691" y="2785277"/>
            <a:ext cx="1775785" cy="12874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627" y="2231025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4293">
            <a:off x="3259917" y="1491704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37" y="3963114"/>
            <a:ext cx="2289642" cy="16599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697" y="4793110"/>
            <a:ext cx="2428900" cy="1760953"/>
          </a:xfrm>
          <a:prstGeom prst="rect">
            <a:avLst/>
          </a:prstGeom>
        </p:spPr>
      </p:pic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FD718577-0290-48CD-9361-29B94F8DA67C}"/>
              </a:ext>
            </a:extLst>
          </p:cNvPr>
          <p:cNvSpPr/>
          <p:nvPr/>
        </p:nvSpPr>
        <p:spPr>
          <a:xfrm>
            <a:off x="6610454" y="650452"/>
            <a:ext cx="2428899" cy="1760952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94023A-108A-4F83-8A3E-058103AF4CBF}"/>
              </a:ext>
            </a:extLst>
          </p:cNvPr>
          <p:cNvSpPr txBox="1"/>
          <p:nvPr/>
        </p:nvSpPr>
        <p:spPr>
          <a:xfrm>
            <a:off x="7140317" y="1184413"/>
            <a:ext cx="136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Bêh</a:t>
            </a:r>
            <a:r>
              <a:rPr lang="fr-FR" sz="3200" dirty="0"/>
              <a:t>!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931419-C900-4A9D-BEF1-CB5E22FA00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4293">
            <a:off x="3795407" y="3428402"/>
            <a:ext cx="1253782" cy="9089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5CF86F-6A59-44FF-B9F9-6E796B4F6D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627" y="4696910"/>
            <a:ext cx="2110070" cy="15298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90FC81-C068-4310-9AE7-EDFBDF924C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8744">
            <a:off x="6836613" y="4418122"/>
            <a:ext cx="2227310" cy="16148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B3431A-0DE6-4823-8B1D-92D4D39E0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8744">
            <a:off x="9421109" y="4645671"/>
            <a:ext cx="2069437" cy="15003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DDFB740-6E7C-4287-B9F5-DD87086F89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9233">
            <a:off x="5371669" y="2253490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757" y="2399500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28" y="5768611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386" y="4733261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393" y="4725403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27" y="4859619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455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1 mouton s’est sauvé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322" y="5872013"/>
            <a:ext cx="1253782" cy="9089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7D6771B-C492-48BF-9C84-525A2E0E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5820" y="5329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992" y="461716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91" y="5636772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342" y="4499041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33" y="5636772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7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77" y="4044545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447" y="4851547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C59D509-CE95-45D6-BF59-AA96A1225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8190" y="36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405757" y="2399500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88" y="5634395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413" y="4848626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288" y="5800402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27" y="4859619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2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322" y="5872013"/>
            <a:ext cx="1253782" cy="9089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00" y="1609126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C799CC0-037C-47FC-91BC-9B14669D7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7527" y="1304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7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992" y="461716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91" y="5636772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342" y="4499041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33" y="5636772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7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77" y="4044545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447" y="4851547"/>
            <a:ext cx="1253782" cy="90899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C59D509-CE95-45D6-BF59-AA96A1225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8190" y="36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911343" y="2677106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688" y="5634395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304" y="4808831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288" y="5800402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527" y="4859619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3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4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00" y="1609126"/>
            <a:ext cx="1253782" cy="908992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7867860-9BD8-488D-A2EE-E331DF284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2579" y="1234143"/>
            <a:ext cx="609600" cy="609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5F0C4E-4B7C-4390-B322-62C06545E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53" y="2843293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6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292" y="828733"/>
            <a:ext cx="8027133" cy="60292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147" y="4044545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22" y="5702814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60" y="4044545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95" y="5748965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34" y="5654983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3271185" y="-119044"/>
            <a:ext cx="5976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matin,  y a </a:t>
            </a:r>
            <a:r>
              <a:rPr lang="fr-FR" sz="6000" dirty="0">
                <a:solidFill>
                  <a:srgbClr val="FF0000"/>
                </a:solidFill>
              </a:rPr>
              <a:t>8</a:t>
            </a:r>
            <a:r>
              <a:rPr lang="fr-FR" dirty="0"/>
              <a:t> moutons dans l’enclos de la ferme.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A8E0F6-CBD4-4954-8CB4-721E85DEF5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315" y="4068314"/>
            <a:ext cx="1253782" cy="9089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B2268D-5ABF-4D95-A8A1-0487B8A9B0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644" y="4852543"/>
            <a:ext cx="1253782" cy="9089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3F86C3-67CA-4950-8ED6-A81E2A849E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85" y="4820581"/>
            <a:ext cx="1253782" cy="90899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063CECA-E4AE-4A0D-B2EB-653550358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8718" y="360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22B2851-11AE-4573-9796-FDC99FFC7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07" y="2518118"/>
            <a:ext cx="5771893" cy="4335332"/>
          </a:xfrm>
          <a:prstGeom prst="rect">
            <a:avLst/>
          </a:prstGeom>
        </p:spPr>
      </p:pic>
      <p:pic>
        <p:nvPicPr>
          <p:cNvPr id="11" name="Image 10" descr="Une image contenant horloge, signe&#10;&#10;Description générée automatiquement">
            <a:extLst>
              <a:ext uri="{FF2B5EF4-FFF2-40B4-BE49-F238E27FC236}">
                <a16:creationId xmlns:a16="http://schemas.microsoft.com/office/drawing/2014/main" id="{CB0CB159-C61C-4A10-9EAE-1ED39EEE6D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01" y="105492"/>
            <a:ext cx="6214632" cy="383040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2F4D3A-CEF8-4BBF-93A6-61774E6D9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960">
            <a:off x="2911343" y="2677106"/>
            <a:ext cx="1253782" cy="908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3F195-4EEB-46E4-A433-EAD5849A2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16" y="5855103"/>
            <a:ext cx="1253782" cy="90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559F8B-5464-4D9D-916E-9DDB6FC8F5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916" y="4769569"/>
            <a:ext cx="1253782" cy="90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EC190-6E9D-404A-83F6-EDB8457867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067" y="5762346"/>
            <a:ext cx="1253782" cy="908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D86E5C-D2C5-4494-BAFA-36DBAAC08B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444" y="4685784"/>
            <a:ext cx="1253782" cy="9089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108FA4E-07B2-4849-AB4A-49ABC0ABEC2F}"/>
              </a:ext>
            </a:extLst>
          </p:cNvPr>
          <p:cNvSpPr txBox="1"/>
          <p:nvPr/>
        </p:nvSpPr>
        <p:spPr>
          <a:xfrm>
            <a:off x="962858" y="4039453"/>
            <a:ext cx="513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3 moutons se sont sauvés jusqu’à la mare…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F73B83-FCA1-44BA-9731-D0642AD1C23B}"/>
              </a:ext>
            </a:extLst>
          </p:cNvPr>
          <p:cNvSpPr txBox="1"/>
          <p:nvPr/>
        </p:nvSpPr>
        <p:spPr>
          <a:xfrm>
            <a:off x="696465" y="4808831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C64726-3160-4D29-A4AB-5EB56A20D871}"/>
              </a:ext>
            </a:extLst>
          </p:cNvPr>
          <p:cNvSpPr txBox="1"/>
          <p:nvPr/>
        </p:nvSpPr>
        <p:spPr>
          <a:xfrm>
            <a:off x="6961472" y="405982"/>
            <a:ext cx="496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Combien de moutons reste-t-il dans l’enclos?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E42F0A-B6C5-42C1-BD99-477087818222}"/>
              </a:ext>
            </a:extLst>
          </p:cNvPr>
          <p:cNvSpPr txBox="1"/>
          <p:nvPr/>
        </p:nvSpPr>
        <p:spPr>
          <a:xfrm>
            <a:off x="9024684" y="788559"/>
            <a:ext cx="953023" cy="150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/>
              <a:t>5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FA3192C-E343-455B-ADA8-C28B295D62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00" y="1609126"/>
            <a:ext cx="1253782" cy="908992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7867860-9BD8-488D-A2EE-E331DF284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2579" y="1234143"/>
            <a:ext cx="609600" cy="609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45F0C4E-4B7C-4390-B322-62C06545E0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53" y="2843293"/>
            <a:ext cx="1253782" cy="9089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5127C-93C4-467B-9F9F-DB299B9F5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271" y="5181562"/>
            <a:ext cx="1253782" cy="9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6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298</Words>
  <Application>Microsoft Office PowerPoint</Application>
  <PresentationFormat>Grand écran</PresentationFormat>
  <Paragraphs>57</Paragraphs>
  <Slides>20</Slides>
  <Notes>0</Notes>
  <HiddenSlides>0</HiddenSlides>
  <MMClips>18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Facette</vt:lpstr>
      <vt:lpstr>CONSTRUIRE LES PREMIERS OUTILS POUR STRUCTURER SA PENSEE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CONSTRUIRE LES PREMIERS OUTILS POUR STRUCTURER SA PENSEE</dc:title>
  <dc:creator>DaniellePro</dc:creator>
  <cp:lastModifiedBy>DaniellePro</cp:lastModifiedBy>
  <cp:revision>32</cp:revision>
  <dcterms:created xsi:type="dcterms:W3CDTF">2020-05-04T12:06:32Z</dcterms:created>
  <dcterms:modified xsi:type="dcterms:W3CDTF">2020-05-11T11:27:47Z</dcterms:modified>
</cp:coreProperties>
</file>