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73" r:id="rId3"/>
    <p:sldId id="270" r:id="rId4"/>
    <p:sldId id="258" r:id="rId5"/>
    <p:sldId id="269" r:id="rId6"/>
    <p:sldId id="276" r:id="rId7"/>
    <p:sldId id="272" r:id="rId8"/>
    <p:sldId id="275" r:id="rId9"/>
    <p:sldId id="277" r:id="rId10"/>
    <p:sldId id="278" r:id="rId11"/>
    <p:sldId id="274" r:id="rId12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97C8AD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4" autoAdjust="0"/>
    <p:restoredTop sz="84972" autoAdjust="0"/>
  </p:normalViewPr>
  <p:slideViewPr>
    <p:cSldViewPr snapToGrid="0" snapToObjects="1">
      <p:cViewPr varScale="1">
        <p:scale>
          <a:sx n="61" d="100"/>
          <a:sy n="61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6FE5354-05E0-46BC-8B69-6B584BC5ED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DDE58F-3300-4524-B39E-3DA9A2ED4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D8FFF-8AF4-4240-A895-25BACA83E6A4}" type="datetimeFigureOut">
              <a:rPr lang="fr-FR" smtClean="0"/>
              <a:t>26/05/2020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E4F502-E7FD-4C97-AAE4-FA85B6584C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ADF8A4-3C1C-48C4-BE84-31FC3F76A4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25C79-B110-4F46-9BB0-2EC98D6D8D1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4636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1AE4D-D12F-45A4-9F8C-D85172F2B2DB}" type="datetimeFigureOut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noProof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44EE0-9EB0-4A7C-825C-0DE53315F810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0040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984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82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4500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8578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840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8645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5947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0850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0468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76460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44EE0-9EB0-4A7C-825C-0DE53315F810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707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8DBD5F-C6EC-485E-8ECE-A5152736C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A8E078-19A3-4902-83FB-669BDA8F96E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B6C0BE6-E24A-4679-B786-AAB41ADCC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noProof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3FB9417-93D4-4C41-8E0E-1553E0B5D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71068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79000">
              <a:srgbClr val="92D05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>
            <a:extLst>
              <a:ext uri="{FF2B5EF4-FFF2-40B4-BE49-F238E27FC236}">
                <a16:creationId xmlns:a16="http://schemas.microsoft.com/office/drawing/2014/main" id="{AC42100B-A111-4379-AEED-6341AC796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9142F8-7540-4733-B343-07D1C3577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5DAD19-89EC-4830-AED6-293680316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4EBDA2-BD55-47BD-AE60-A4CC480BA42D}" type="datetime1">
              <a:rPr lang="fr-FR" noProof="0" smtClean="0"/>
              <a:t>26/05/2020</a:t>
            </a:fld>
            <a:endParaRPr lang="fr-FR" noProof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5DC5E59-6466-4E0A-8317-7FF66CBF36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8CDD0A-74FF-4205-80A3-283831D0C0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A64F31B-23FA-4075-AF7D-6228CFD12F03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1329132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0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10.m4a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jp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google.fr/url?sa=i&amp;url=http%3A%2F%2Fjt44.free.fr%2Fabc%2Fchiffres-constellations.pdf&amp;psig=AOvVaw2PlUuYaEdvepvepvyfTloX&amp;ust=1590562769768000&amp;source=images&amp;cd=vfe&amp;ved=0CAIQjRxqFwoTCIiPspz60OkCFQAAAAAdAAAAABAP" TargetMode="Externa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9.m4a"/><Relationship Id="rId7" Type="http://schemas.openxmlformats.org/officeDocument/2006/relationships/image" Target="../media/image1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gif"/><Relationship Id="rId4" Type="http://schemas.openxmlformats.org/officeDocument/2006/relationships/audio" Target="../media/media9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781878" y="3032814"/>
            <a:ext cx="10919791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viele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Blumen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66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Mama</a:t>
            </a:r>
            <a:r>
              <a:rPr lang="fr-FR" sz="6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sz="6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fr-FR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fr-FR" sz="3200" b="1" dirty="0">
                <a:latin typeface="+mj-lt"/>
                <a:cs typeface="Aharoni" panose="02010803020104030203" pitchFamily="2" charset="-79"/>
              </a:rPr>
              <a:t>GS</a:t>
            </a:r>
            <a:r>
              <a:rPr lang="fr-FR" sz="3200" dirty="0">
                <a:latin typeface="+mj-lt"/>
                <a:cs typeface="Aharoni" panose="02010803020104030203" pitchFamily="2" charset="-79"/>
              </a:rPr>
              <a:t>: </a:t>
            </a:r>
            <a:r>
              <a:rPr lang="fr-FR" sz="3200" i="1" dirty="0">
                <a:latin typeface="+mj-lt"/>
                <a:cs typeface="Aharoni" panose="02010803020104030203" pitchFamily="2" charset="-79"/>
              </a:rPr>
              <a:t>Structurer sa pensée</a:t>
            </a:r>
            <a:endParaRPr lang="fr-FR" sz="3200" dirty="0">
              <a:latin typeface="+mj-lt"/>
              <a:cs typeface="Aharoni" panose="02010803020104030203" pitchFamily="2" charset="-79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Dénombrer =&gt; 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000" dirty="0">
                <a:latin typeface="+mj-lt"/>
                <a:cs typeface="Aharoni" panose="02010803020104030203" pitchFamily="2" charset="-79"/>
              </a:rPr>
              <a:t>Associer un chiffre oral et écrit à la </a:t>
            </a:r>
            <a:r>
              <a:rPr lang="fr-FR" sz="2000">
                <a:latin typeface="+mj-lt"/>
                <a:cs typeface="Aharoni" panose="02010803020104030203" pitchFamily="2" charset="-79"/>
              </a:rPr>
              <a:t>quantité dénombrée</a:t>
            </a:r>
            <a:endParaRPr lang="fr-FR" sz="2000" dirty="0">
              <a:latin typeface="+mj-lt"/>
              <a:cs typeface="Aharoni" panose="02010803020104030203" pitchFamily="2" charset="-79"/>
            </a:endParaRPr>
          </a:p>
        </p:txBody>
      </p:sp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82B497F-271A-4448-A44C-8916A9A0CF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00800" y="-7541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09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909F72-28CF-429D-8057-8B575511C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240" y="3805029"/>
            <a:ext cx="1905000" cy="1905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6B7A6F-25B1-4FB8-AC39-4C3E728ECB92}"/>
              </a:ext>
            </a:extLst>
          </p:cNvPr>
          <p:cNvSpPr txBox="1"/>
          <p:nvPr/>
        </p:nvSpPr>
        <p:spPr>
          <a:xfrm>
            <a:off x="2798609" y="5908754"/>
            <a:ext cx="10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10</a:t>
            </a:r>
          </a:p>
        </p:txBody>
      </p:sp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08BB99-0784-41DE-BD65-68F3B7D2A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8627" y="702706"/>
            <a:ext cx="609600" cy="609600"/>
          </a:xfrm>
          <a:prstGeom prst="rect">
            <a:avLst/>
          </a:prstGeom>
        </p:spPr>
      </p:pic>
      <p:sp>
        <p:nvSpPr>
          <p:cNvPr id="21" name="Cœur 20">
            <a:extLst>
              <a:ext uri="{FF2B5EF4-FFF2-40B4-BE49-F238E27FC236}">
                <a16:creationId xmlns:a16="http://schemas.microsoft.com/office/drawing/2014/main" id="{E4C1E901-6F2B-4410-B20F-18318FA250C7}"/>
              </a:ext>
            </a:extLst>
          </p:cNvPr>
          <p:cNvSpPr/>
          <p:nvPr/>
        </p:nvSpPr>
        <p:spPr>
          <a:xfrm>
            <a:off x="8251506" y="517074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œur 21">
            <a:extLst>
              <a:ext uri="{FF2B5EF4-FFF2-40B4-BE49-F238E27FC236}">
                <a16:creationId xmlns:a16="http://schemas.microsoft.com/office/drawing/2014/main" id="{440441E2-186C-49DF-91F1-2BAB92AC25BB}"/>
              </a:ext>
            </a:extLst>
          </p:cNvPr>
          <p:cNvSpPr/>
          <p:nvPr/>
        </p:nvSpPr>
        <p:spPr>
          <a:xfrm>
            <a:off x="11153848" y="5238035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œur 22">
            <a:extLst>
              <a:ext uri="{FF2B5EF4-FFF2-40B4-BE49-F238E27FC236}">
                <a16:creationId xmlns:a16="http://schemas.microsoft.com/office/drawing/2014/main" id="{F4D70B2F-98D0-4B84-9DBF-BC045E3982F5}"/>
              </a:ext>
            </a:extLst>
          </p:cNvPr>
          <p:cNvSpPr/>
          <p:nvPr/>
        </p:nvSpPr>
        <p:spPr>
          <a:xfrm>
            <a:off x="9695871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>
            <a:extLst>
              <a:ext uri="{FF2B5EF4-FFF2-40B4-BE49-F238E27FC236}">
                <a16:creationId xmlns:a16="http://schemas.microsoft.com/office/drawing/2014/main" id="{D5D093C4-9CDD-454B-BBFD-1A119CCFEB15}"/>
              </a:ext>
            </a:extLst>
          </p:cNvPr>
          <p:cNvSpPr/>
          <p:nvPr/>
        </p:nvSpPr>
        <p:spPr>
          <a:xfrm>
            <a:off x="8202294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œur 24">
            <a:extLst>
              <a:ext uri="{FF2B5EF4-FFF2-40B4-BE49-F238E27FC236}">
                <a16:creationId xmlns:a16="http://schemas.microsoft.com/office/drawing/2014/main" id="{237CAB89-44AB-4EBF-865C-0C3267F36F71}"/>
              </a:ext>
            </a:extLst>
          </p:cNvPr>
          <p:cNvSpPr/>
          <p:nvPr/>
        </p:nvSpPr>
        <p:spPr>
          <a:xfrm>
            <a:off x="6439785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œur 25">
            <a:extLst>
              <a:ext uri="{FF2B5EF4-FFF2-40B4-BE49-F238E27FC236}">
                <a16:creationId xmlns:a16="http://schemas.microsoft.com/office/drawing/2014/main" id="{54ADC0E6-1032-4179-A9CB-9F0BDF6E2E21}"/>
              </a:ext>
            </a:extLst>
          </p:cNvPr>
          <p:cNvSpPr/>
          <p:nvPr/>
        </p:nvSpPr>
        <p:spPr>
          <a:xfrm>
            <a:off x="6428933" y="509648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œur 26">
            <a:extLst>
              <a:ext uri="{FF2B5EF4-FFF2-40B4-BE49-F238E27FC236}">
                <a16:creationId xmlns:a16="http://schemas.microsoft.com/office/drawing/2014/main" id="{0C9C5772-F811-471B-9E63-A169B08FC209}"/>
              </a:ext>
            </a:extLst>
          </p:cNvPr>
          <p:cNvSpPr/>
          <p:nvPr/>
        </p:nvSpPr>
        <p:spPr>
          <a:xfrm>
            <a:off x="7311971" y="4547151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œur 27">
            <a:extLst>
              <a:ext uri="{FF2B5EF4-FFF2-40B4-BE49-F238E27FC236}">
                <a16:creationId xmlns:a16="http://schemas.microsoft.com/office/drawing/2014/main" id="{B1EC50D9-5654-48F7-91C5-BD0B78B18282}"/>
              </a:ext>
            </a:extLst>
          </p:cNvPr>
          <p:cNvSpPr/>
          <p:nvPr/>
        </p:nvSpPr>
        <p:spPr>
          <a:xfrm>
            <a:off x="9665571" y="5244432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œur 28">
            <a:extLst>
              <a:ext uri="{FF2B5EF4-FFF2-40B4-BE49-F238E27FC236}">
                <a16:creationId xmlns:a16="http://schemas.microsoft.com/office/drawing/2014/main" id="{829026F7-7F7E-4C5F-B390-6180762B2BCF}"/>
              </a:ext>
            </a:extLst>
          </p:cNvPr>
          <p:cNvSpPr/>
          <p:nvPr/>
        </p:nvSpPr>
        <p:spPr>
          <a:xfrm>
            <a:off x="11189448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Image 1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FBA31E8A-CC08-497B-A800-FCA75A801D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03106" y="3805029"/>
            <a:ext cx="1905000" cy="1905000"/>
          </a:xfrm>
          <a:prstGeom prst="rect">
            <a:avLst/>
          </a:prstGeom>
        </p:spPr>
      </p:pic>
      <p:sp>
        <p:nvSpPr>
          <p:cNvPr id="19" name="Cœur 18">
            <a:extLst>
              <a:ext uri="{FF2B5EF4-FFF2-40B4-BE49-F238E27FC236}">
                <a16:creationId xmlns:a16="http://schemas.microsoft.com/office/drawing/2014/main" id="{49286F65-FB57-491B-86D8-89CBA54FAA2A}"/>
              </a:ext>
            </a:extLst>
          </p:cNvPr>
          <p:cNvSpPr/>
          <p:nvPr/>
        </p:nvSpPr>
        <p:spPr>
          <a:xfrm>
            <a:off x="10430173" y="4484264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8166AB75-6658-462F-BC7F-821FC82B8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00281" y="-6615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40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57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pic>
        <p:nvPicPr>
          <p:cNvPr id="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9253DEAA-E2F4-409F-A176-2B78D2F4440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42083" y="-787725"/>
            <a:ext cx="609600" cy="609600"/>
          </a:xfrm>
          <a:prstGeom prst="rect">
            <a:avLst/>
          </a:prstGeom>
        </p:spPr>
      </p:pic>
      <p:pic>
        <p:nvPicPr>
          <p:cNvPr id="6" name="Image 5" descr="Une image contenant miroir&#10;&#10;Description générée automatiquement">
            <a:extLst>
              <a:ext uri="{FF2B5EF4-FFF2-40B4-BE49-F238E27FC236}">
                <a16:creationId xmlns:a16="http://schemas.microsoft.com/office/drawing/2014/main" id="{B29EEA49-4957-4081-92F2-E8E2324A535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35061"/>
          <a:stretch/>
        </p:blipFill>
        <p:spPr>
          <a:xfrm>
            <a:off x="7551683" y="3268010"/>
            <a:ext cx="2571750" cy="31669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CD86F60-5DA8-4520-B8FB-983A2A6FE4E5}"/>
              </a:ext>
            </a:extLst>
          </p:cNvPr>
          <p:cNvSpPr/>
          <p:nvPr/>
        </p:nvSpPr>
        <p:spPr>
          <a:xfrm>
            <a:off x="4162097" y="4130566"/>
            <a:ext cx="2128344" cy="1970689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F022913-3118-444D-B867-83E5144B1AB7}"/>
              </a:ext>
            </a:extLst>
          </p:cNvPr>
          <p:cNvSpPr txBox="1"/>
          <p:nvPr/>
        </p:nvSpPr>
        <p:spPr>
          <a:xfrm>
            <a:off x="10578662" y="4406462"/>
            <a:ext cx="1229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43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276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76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276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532782" y="4157549"/>
            <a:ext cx="1663148" cy="1557130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B41110-96D0-4268-992E-885CCCE272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3210" y="3571554"/>
            <a:ext cx="2143125" cy="2143125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7F684F3-B608-45BE-9748-2613497BED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37971" y="-764077"/>
            <a:ext cx="609600" cy="609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A73CAEC-D129-42FA-A180-C5B3CC785F74}"/>
              </a:ext>
            </a:extLst>
          </p:cNvPr>
          <p:cNvSpPr txBox="1"/>
          <p:nvPr/>
        </p:nvSpPr>
        <p:spPr>
          <a:xfrm>
            <a:off x="11146221" y="4157549"/>
            <a:ext cx="50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2112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91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414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5FA69D6-EE14-474B-ADB0-BA2EF172BB6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2918" y="3634278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E2C3F9A-F8A0-45C3-8D7E-5C7F6E04B3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5249827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56B63B9-47EA-4F37-98D1-3169664A6F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57" y="3634278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DDCABF-A61E-4AC4-B6C2-0B4F1DAEC5A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744" y="5249827"/>
            <a:ext cx="1322738" cy="1296283"/>
          </a:xfrm>
          <a:prstGeom prst="rect">
            <a:avLst/>
          </a:prstGeom>
        </p:spPr>
      </p:pic>
      <p:pic>
        <p:nvPicPr>
          <p:cNvPr id="4" name="Image 3" descr="Une image contenant dessin&#10;&#10;Description générée automatiquement">
            <a:extLst>
              <a:ext uri="{FF2B5EF4-FFF2-40B4-BE49-F238E27FC236}">
                <a16:creationId xmlns:a16="http://schemas.microsoft.com/office/drawing/2014/main" id="{82CD1CFB-E635-45E9-9D1B-F627CFD3F4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96008" y="3967609"/>
            <a:ext cx="1905000" cy="19050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33CE178F-3922-47D8-A14B-C3E21612E5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478110" y="-712836"/>
            <a:ext cx="609600" cy="6096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CDEB9FED-F40A-4EB8-A01B-9158E53168D6}"/>
              </a:ext>
            </a:extLst>
          </p:cNvPr>
          <p:cNvSpPr txBox="1"/>
          <p:nvPr/>
        </p:nvSpPr>
        <p:spPr>
          <a:xfrm>
            <a:off x="10704786" y="4576618"/>
            <a:ext cx="1056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152367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3889512" y="497619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5280991" y="4101548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726BBF5E-2BF1-4BA0-99E3-398440507742}"/>
              </a:ext>
            </a:extLst>
          </p:cNvPr>
          <p:cNvSpPr/>
          <p:nvPr/>
        </p:nvSpPr>
        <p:spPr>
          <a:xfrm>
            <a:off x="3889512" y="3382993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Cœur 11">
            <a:extLst>
              <a:ext uri="{FF2B5EF4-FFF2-40B4-BE49-F238E27FC236}">
                <a16:creationId xmlns:a16="http://schemas.microsoft.com/office/drawing/2014/main" id="{335CD8D9-C5EE-4AB0-B9A3-6554FC071D71}"/>
              </a:ext>
            </a:extLst>
          </p:cNvPr>
          <p:cNvSpPr/>
          <p:nvPr/>
        </p:nvSpPr>
        <p:spPr>
          <a:xfrm>
            <a:off x="6550144" y="497619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19C8D13-D602-46BE-9735-BBAFD797B1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813" y="3452566"/>
            <a:ext cx="1905000" cy="1905000"/>
          </a:xfrm>
          <a:prstGeom prst="rect">
            <a:avLst/>
          </a:prstGeom>
        </p:spPr>
      </p:pic>
      <p:pic>
        <p:nvPicPr>
          <p:cNvPr id="13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096502DC-61F0-49BD-888E-9FD4213E1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940904" y="434008"/>
            <a:ext cx="609600" cy="609600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F6D13049-1FB1-4CA9-BCD9-BBD67E43D972}"/>
              </a:ext>
            </a:extLst>
          </p:cNvPr>
          <p:cNvSpPr txBox="1"/>
          <p:nvPr/>
        </p:nvSpPr>
        <p:spPr>
          <a:xfrm>
            <a:off x="10830910" y="4079683"/>
            <a:ext cx="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32190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486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A2BE4-8093-4982-913C-E3E705A51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9989" y="3429000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8A3831-B1A0-45AE-A5E8-2729F02AD2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1375" y="4253684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313E00-34EC-46FE-B49D-D0834DB0BB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762" y="4906486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8F7432-45E3-45F8-9546-A13D50BC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112160" y="3429000"/>
            <a:ext cx="2364828" cy="2364828"/>
          </a:xfrm>
          <a:prstGeom prst="rect">
            <a:avLst/>
          </a:prstGeom>
        </p:spPr>
      </p:pic>
      <p:pic>
        <p:nvPicPr>
          <p:cNvPr id="2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629DD17-378D-4E22-B4D4-9727CB4C1B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75092" y="-634015"/>
            <a:ext cx="609600" cy="6096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868FE9-D879-471F-B22D-F4AB413E6636}"/>
              </a:ext>
            </a:extLst>
          </p:cNvPr>
          <p:cNvSpPr txBox="1"/>
          <p:nvPr/>
        </p:nvSpPr>
        <p:spPr>
          <a:xfrm>
            <a:off x="10074166" y="5879367"/>
            <a:ext cx="113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2971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62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24415"/>
            <a:ext cx="12275369" cy="2757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6FE1B56-671D-4F60-9096-17EFDA8617BE}"/>
              </a:ext>
            </a:extLst>
          </p:cNvPr>
          <p:cNvSpPr txBox="1"/>
          <p:nvPr/>
        </p:nvSpPr>
        <p:spPr>
          <a:xfrm>
            <a:off x="195578" y="2890391"/>
            <a:ext cx="118008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</a:t>
            </a:r>
            <a:r>
              <a:rPr lang="fr-FR" sz="3200" dirty="0" err="1"/>
              <a:t>Blumen</a:t>
            </a:r>
            <a:r>
              <a:rPr lang="fr-FR" sz="3200" dirty="0"/>
              <a:t>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  <a:p>
            <a:endParaRPr lang="fr-FR" sz="3200" dirty="0">
              <a:latin typeface="Amandine" pitchFamily="2" charset="0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CFA2BE4-8093-4982-913C-E3E705A51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824" y="3538705"/>
            <a:ext cx="1322738" cy="12962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D8A3831-B1A0-45AE-A5E8-2729F02AD26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900" y="3552612"/>
            <a:ext cx="1322738" cy="129628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E313E00-34EC-46FE-B49D-D0834DB0BB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44" y="5145686"/>
            <a:ext cx="1322738" cy="129628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28F7432-45E3-45F8-9546-A13D50BC37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808412" y="4125252"/>
            <a:ext cx="1668576" cy="1668576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E868FE9-D879-471F-B22D-F4AB413E6636}"/>
              </a:ext>
            </a:extLst>
          </p:cNvPr>
          <p:cNvSpPr txBox="1"/>
          <p:nvPr/>
        </p:nvSpPr>
        <p:spPr>
          <a:xfrm>
            <a:off x="9678136" y="5879367"/>
            <a:ext cx="11351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8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2C7AFCA9-D9FB-4197-9311-59EBF4F59E0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362" y="4292788"/>
            <a:ext cx="1322738" cy="12962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886598D-1A5B-4B3B-B9CA-3EA78C379B7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0873" y="5467490"/>
            <a:ext cx="1322738" cy="129628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AC171F5-CF03-4992-B961-4BE1372E3DD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4278" y="4611414"/>
            <a:ext cx="1322738" cy="1296283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6C4BD9-3985-46D9-B790-2A7ED3A1C76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7683" y="3614905"/>
            <a:ext cx="1322738" cy="129628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041EB1A-379C-4155-B7B0-8608F19C8EF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864" y="5467491"/>
            <a:ext cx="1322738" cy="1296283"/>
          </a:xfrm>
          <a:prstGeom prst="rect">
            <a:avLst/>
          </a:prstGeom>
        </p:spPr>
      </p:pic>
      <p:pic>
        <p:nvPicPr>
          <p:cNvPr id="16" name="Image 15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FA2BD26-34DA-41B7-9D9D-61C642FA2A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2789" y="4149344"/>
            <a:ext cx="1620391" cy="1620391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F3FE4E5C-1C14-48F2-B6D5-64899E8528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122789" y="-6682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78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8739808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6513443" y="49430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Cœur 6">
            <a:extLst>
              <a:ext uri="{FF2B5EF4-FFF2-40B4-BE49-F238E27FC236}">
                <a16:creationId xmlns:a16="http://schemas.microsoft.com/office/drawing/2014/main" id="{B745EF96-FF6C-4AB3-A46C-184FD2441A9B}"/>
              </a:ext>
            </a:extLst>
          </p:cNvPr>
          <p:cNvSpPr/>
          <p:nvPr/>
        </p:nvSpPr>
        <p:spPr>
          <a:xfrm>
            <a:off x="8739808" y="4943060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0363EC46-0C48-486D-8DD1-63C95107FA86}"/>
              </a:ext>
            </a:extLst>
          </p:cNvPr>
          <p:cNvSpPr/>
          <p:nvPr/>
        </p:nvSpPr>
        <p:spPr>
          <a:xfrm>
            <a:off x="7553738" y="39905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EB479320-14BF-4ACC-8588-9506F21D7EBB}"/>
              </a:ext>
            </a:extLst>
          </p:cNvPr>
          <p:cNvSpPr/>
          <p:nvPr/>
        </p:nvSpPr>
        <p:spPr>
          <a:xfrm>
            <a:off x="10702729" y="4075043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909F72-28CF-429D-8057-8B575511C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40" y="3805029"/>
            <a:ext cx="1905000" cy="19050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A96423-C764-4063-B912-53D5289100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4404" y="3805029"/>
            <a:ext cx="1905000" cy="1905000"/>
          </a:xfrm>
          <a:prstGeom prst="rect">
            <a:avLst/>
          </a:prstGeom>
        </p:spPr>
      </p:pic>
      <p:pic>
        <p:nvPicPr>
          <p:cNvPr id="14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6EE951EF-C1CC-4B6E-AF2D-F1B3A31C9D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7929" y="-609600"/>
            <a:ext cx="609600" cy="6096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6B7A6F-25B1-4FB8-AC39-4C3E728ECB92}"/>
              </a:ext>
            </a:extLst>
          </p:cNvPr>
          <p:cNvSpPr txBox="1"/>
          <p:nvPr/>
        </p:nvSpPr>
        <p:spPr>
          <a:xfrm>
            <a:off x="3077647" y="5927834"/>
            <a:ext cx="10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715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4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248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748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sp>
        <p:nvSpPr>
          <p:cNvPr id="4" name="Cœur 3">
            <a:extLst>
              <a:ext uri="{FF2B5EF4-FFF2-40B4-BE49-F238E27FC236}">
                <a16:creationId xmlns:a16="http://schemas.microsoft.com/office/drawing/2014/main" id="{21134082-D0F0-482C-BE3F-06F7382EAD55}"/>
              </a:ext>
            </a:extLst>
          </p:cNvPr>
          <p:cNvSpPr/>
          <p:nvPr/>
        </p:nvSpPr>
        <p:spPr>
          <a:xfrm>
            <a:off x="8739808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Cœur 4">
            <a:extLst>
              <a:ext uri="{FF2B5EF4-FFF2-40B4-BE49-F238E27FC236}">
                <a16:creationId xmlns:a16="http://schemas.microsoft.com/office/drawing/2014/main" id="{B2413739-5048-4EAA-A2C3-A4D62566FE7C}"/>
              </a:ext>
            </a:extLst>
          </p:cNvPr>
          <p:cNvSpPr/>
          <p:nvPr/>
        </p:nvSpPr>
        <p:spPr>
          <a:xfrm>
            <a:off x="6467061" y="3240157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Cœur 5">
            <a:extLst>
              <a:ext uri="{FF2B5EF4-FFF2-40B4-BE49-F238E27FC236}">
                <a16:creationId xmlns:a16="http://schemas.microsoft.com/office/drawing/2014/main" id="{5B59B483-C1BE-4562-9E6B-717908097146}"/>
              </a:ext>
            </a:extLst>
          </p:cNvPr>
          <p:cNvSpPr/>
          <p:nvPr/>
        </p:nvSpPr>
        <p:spPr>
          <a:xfrm>
            <a:off x="6513443" y="49430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Cœur 6">
            <a:extLst>
              <a:ext uri="{FF2B5EF4-FFF2-40B4-BE49-F238E27FC236}">
                <a16:creationId xmlns:a16="http://schemas.microsoft.com/office/drawing/2014/main" id="{B745EF96-FF6C-4AB3-A46C-184FD2441A9B}"/>
              </a:ext>
            </a:extLst>
          </p:cNvPr>
          <p:cNvSpPr/>
          <p:nvPr/>
        </p:nvSpPr>
        <p:spPr>
          <a:xfrm>
            <a:off x="8739808" y="4943060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Cœur 9">
            <a:extLst>
              <a:ext uri="{FF2B5EF4-FFF2-40B4-BE49-F238E27FC236}">
                <a16:creationId xmlns:a16="http://schemas.microsoft.com/office/drawing/2014/main" id="{0363EC46-0C48-486D-8DD1-63C95107FA86}"/>
              </a:ext>
            </a:extLst>
          </p:cNvPr>
          <p:cNvSpPr/>
          <p:nvPr/>
        </p:nvSpPr>
        <p:spPr>
          <a:xfrm>
            <a:off x="7553738" y="39905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Cœur 10">
            <a:extLst>
              <a:ext uri="{FF2B5EF4-FFF2-40B4-BE49-F238E27FC236}">
                <a16:creationId xmlns:a16="http://schemas.microsoft.com/office/drawing/2014/main" id="{EB479320-14BF-4ACC-8588-9506F21D7EBB}"/>
              </a:ext>
            </a:extLst>
          </p:cNvPr>
          <p:cNvSpPr/>
          <p:nvPr/>
        </p:nvSpPr>
        <p:spPr>
          <a:xfrm>
            <a:off x="10702729" y="4943061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909F72-28CF-429D-8057-8B575511CD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240" y="3805029"/>
            <a:ext cx="1905000" cy="1905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6B7A6F-25B1-4FB8-AC39-4C3E728ECB92}"/>
              </a:ext>
            </a:extLst>
          </p:cNvPr>
          <p:cNvSpPr txBox="1"/>
          <p:nvPr/>
        </p:nvSpPr>
        <p:spPr>
          <a:xfrm>
            <a:off x="3077647" y="5927834"/>
            <a:ext cx="10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7</a:t>
            </a:r>
          </a:p>
        </p:txBody>
      </p:sp>
      <p:sp>
        <p:nvSpPr>
          <p:cNvPr id="16" name="Cœur 15">
            <a:extLst>
              <a:ext uri="{FF2B5EF4-FFF2-40B4-BE49-F238E27FC236}">
                <a16:creationId xmlns:a16="http://schemas.microsoft.com/office/drawing/2014/main" id="{4FB8E56D-AA17-45DE-A011-B60C6F1A8744}"/>
              </a:ext>
            </a:extLst>
          </p:cNvPr>
          <p:cNvSpPr/>
          <p:nvPr/>
        </p:nvSpPr>
        <p:spPr>
          <a:xfrm>
            <a:off x="10790524" y="3308005"/>
            <a:ext cx="1232452" cy="1364973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Jeu d'association : écriture du chiffre / constellation">
            <a:hlinkClick r:id="rId7"/>
            <a:extLst>
              <a:ext uri="{FF2B5EF4-FFF2-40B4-BE49-F238E27FC236}">
                <a16:creationId xmlns:a16="http://schemas.microsoft.com/office/drawing/2014/main" id="{8C6EF1A9-4F8E-4665-9531-B6A1A9B7D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766" y="379674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08BB99-0784-41DE-BD65-68F3B7D2A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8627" y="7027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719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plante, fleur, rose, herbe&#10;&#10;Description générée automatiquement">
            <a:extLst>
              <a:ext uri="{FF2B5EF4-FFF2-40B4-BE49-F238E27FC236}">
                <a16:creationId xmlns:a16="http://schemas.microsoft.com/office/drawing/2014/main" id="{87B9B5BF-7600-46D2-8E7E-0B3D13812E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6711"/>
            <a:ext cx="12275369" cy="275716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81D1178-EA3A-4B61-BFD4-890FB149EE1E}"/>
              </a:ext>
            </a:extLst>
          </p:cNvPr>
          <p:cNvSpPr txBox="1"/>
          <p:nvPr/>
        </p:nvSpPr>
        <p:spPr>
          <a:xfrm>
            <a:off x="0" y="2798218"/>
            <a:ext cx="5075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err="1"/>
              <a:t>Wie</a:t>
            </a:r>
            <a:r>
              <a:rPr lang="fr-FR" sz="3200" dirty="0"/>
              <a:t> </a:t>
            </a:r>
            <a:r>
              <a:rPr lang="fr-FR" sz="3200" dirty="0" err="1"/>
              <a:t>viele</a:t>
            </a:r>
            <a:r>
              <a:rPr lang="fr-FR" sz="3200" dirty="0"/>
              <a:t> Herzen </a:t>
            </a:r>
            <a:r>
              <a:rPr lang="fr-FR" sz="3200" dirty="0" err="1"/>
              <a:t>für</a:t>
            </a:r>
            <a:r>
              <a:rPr lang="fr-FR" sz="3200" dirty="0"/>
              <a:t> Mama?</a:t>
            </a:r>
          </a:p>
        </p:txBody>
      </p:sp>
      <p:pic>
        <p:nvPicPr>
          <p:cNvPr id="12" name="Image 11" descr="Une image contenant dessin&#10;&#10;Description générée automatiquement">
            <a:extLst>
              <a:ext uri="{FF2B5EF4-FFF2-40B4-BE49-F238E27FC236}">
                <a16:creationId xmlns:a16="http://schemas.microsoft.com/office/drawing/2014/main" id="{AD909F72-28CF-429D-8057-8B575511CD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7240" y="3805029"/>
            <a:ext cx="1905000" cy="19050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E6B7A6F-25B1-4FB8-AC39-4C3E728ECB92}"/>
              </a:ext>
            </a:extLst>
          </p:cNvPr>
          <p:cNvSpPr txBox="1"/>
          <p:nvPr/>
        </p:nvSpPr>
        <p:spPr>
          <a:xfrm>
            <a:off x="3077647" y="5927834"/>
            <a:ext cx="10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9</a:t>
            </a:r>
          </a:p>
        </p:txBody>
      </p:sp>
      <p:pic>
        <p:nvPicPr>
          <p:cNvPr id="8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2008BB99-0784-41DE-BD65-68F3B7D2A1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768627" y="702706"/>
            <a:ext cx="609600" cy="609600"/>
          </a:xfrm>
          <a:prstGeom prst="rect">
            <a:avLst/>
          </a:prstGeom>
        </p:spPr>
      </p:pic>
      <p:sp>
        <p:nvSpPr>
          <p:cNvPr id="21" name="Cœur 20">
            <a:extLst>
              <a:ext uri="{FF2B5EF4-FFF2-40B4-BE49-F238E27FC236}">
                <a16:creationId xmlns:a16="http://schemas.microsoft.com/office/drawing/2014/main" id="{E4C1E901-6F2B-4410-B20F-18318FA250C7}"/>
              </a:ext>
            </a:extLst>
          </p:cNvPr>
          <p:cNvSpPr/>
          <p:nvPr/>
        </p:nvSpPr>
        <p:spPr>
          <a:xfrm>
            <a:off x="8251506" y="517074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Cœur 21">
            <a:extLst>
              <a:ext uri="{FF2B5EF4-FFF2-40B4-BE49-F238E27FC236}">
                <a16:creationId xmlns:a16="http://schemas.microsoft.com/office/drawing/2014/main" id="{440441E2-186C-49DF-91F1-2BAB92AC25BB}"/>
              </a:ext>
            </a:extLst>
          </p:cNvPr>
          <p:cNvSpPr/>
          <p:nvPr/>
        </p:nvSpPr>
        <p:spPr>
          <a:xfrm>
            <a:off x="10974710" y="518982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Cœur 22">
            <a:extLst>
              <a:ext uri="{FF2B5EF4-FFF2-40B4-BE49-F238E27FC236}">
                <a16:creationId xmlns:a16="http://schemas.microsoft.com/office/drawing/2014/main" id="{F4D70B2F-98D0-4B84-9DBF-BC045E3982F5}"/>
              </a:ext>
            </a:extLst>
          </p:cNvPr>
          <p:cNvSpPr/>
          <p:nvPr/>
        </p:nvSpPr>
        <p:spPr>
          <a:xfrm>
            <a:off x="9964803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Cœur 23">
            <a:extLst>
              <a:ext uri="{FF2B5EF4-FFF2-40B4-BE49-F238E27FC236}">
                <a16:creationId xmlns:a16="http://schemas.microsoft.com/office/drawing/2014/main" id="{D5D093C4-9CDD-454B-BBFD-1A119CCFEB15}"/>
              </a:ext>
            </a:extLst>
          </p:cNvPr>
          <p:cNvSpPr/>
          <p:nvPr/>
        </p:nvSpPr>
        <p:spPr>
          <a:xfrm>
            <a:off x="8202294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Cœur 24">
            <a:extLst>
              <a:ext uri="{FF2B5EF4-FFF2-40B4-BE49-F238E27FC236}">
                <a16:creationId xmlns:a16="http://schemas.microsoft.com/office/drawing/2014/main" id="{237CAB89-44AB-4EBF-865C-0C3267F36F71}"/>
              </a:ext>
            </a:extLst>
          </p:cNvPr>
          <p:cNvSpPr/>
          <p:nvPr/>
        </p:nvSpPr>
        <p:spPr>
          <a:xfrm>
            <a:off x="6439785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Cœur 25">
            <a:extLst>
              <a:ext uri="{FF2B5EF4-FFF2-40B4-BE49-F238E27FC236}">
                <a16:creationId xmlns:a16="http://schemas.microsoft.com/office/drawing/2014/main" id="{54ADC0E6-1032-4179-A9CB-9F0BDF6E2E21}"/>
              </a:ext>
            </a:extLst>
          </p:cNvPr>
          <p:cNvSpPr/>
          <p:nvPr/>
        </p:nvSpPr>
        <p:spPr>
          <a:xfrm>
            <a:off x="6428933" y="509648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7" name="Cœur 26">
            <a:extLst>
              <a:ext uri="{FF2B5EF4-FFF2-40B4-BE49-F238E27FC236}">
                <a16:creationId xmlns:a16="http://schemas.microsoft.com/office/drawing/2014/main" id="{0C9C5772-F811-471B-9E63-A169B08FC209}"/>
              </a:ext>
            </a:extLst>
          </p:cNvPr>
          <p:cNvSpPr/>
          <p:nvPr/>
        </p:nvSpPr>
        <p:spPr>
          <a:xfrm>
            <a:off x="7311971" y="4547151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Cœur 27">
            <a:extLst>
              <a:ext uri="{FF2B5EF4-FFF2-40B4-BE49-F238E27FC236}">
                <a16:creationId xmlns:a16="http://schemas.microsoft.com/office/drawing/2014/main" id="{B1EC50D9-5654-48F7-91C5-BD0B78B18282}"/>
              </a:ext>
            </a:extLst>
          </p:cNvPr>
          <p:cNvSpPr/>
          <p:nvPr/>
        </p:nvSpPr>
        <p:spPr>
          <a:xfrm>
            <a:off x="9964802" y="5170748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Cœur 28">
            <a:extLst>
              <a:ext uri="{FF2B5EF4-FFF2-40B4-BE49-F238E27FC236}">
                <a16:creationId xmlns:a16="http://schemas.microsoft.com/office/drawing/2014/main" id="{829026F7-7F7E-4C5F-B390-6180762B2BCF}"/>
              </a:ext>
            </a:extLst>
          </p:cNvPr>
          <p:cNvSpPr/>
          <p:nvPr/>
        </p:nvSpPr>
        <p:spPr>
          <a:xfrm>
            <a:off x="10955798" y="3906353"/>
            <a:ext cx="739207" cy="738006"/>
          </a:xfrm>
          <a:prstGeom prst="hear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 descr="Une image contenant dessin&#10;&#10;Description générée automatiquement">
            <a:extLst>
              <a:ext uri="{FF2B5EF4-FFF2-40B4-BE49-F238E27FC236}">
                <a16:creationId xmlns:a16="http://schemas.microsoft.com/office/drawing/2014/main" id="{42AE451C-4E9A-4EB4-8112-C1F1672E471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23356" y="3805029"/>
            <a:ext cx="1905000" cy="19050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  <a:extLst>
              <a:ext uri="{FF2B5EF4-FFF2-40B4-BE49-F238E27FC236}">
                <a16:creationId xmlns:a16="http://schemas.microsoft.com/office/drawing/2014/main" id="{E896FA6F-D99D-4BB4-9FE6-DD71687FCC4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68140" y="-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84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654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994529" id="{7042F78C-964F-4982-A33B-27167F46F00F}" vid="{54929534-EC5C-4DF6-A098-C2125698718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105</Words>
  <Application>Microsoft Office PowerPoint</Application>
  <PresentationFormat>Grand écran</PresentationFormat>
  <Paragraphs>37</Paragraphs>
  <Slides>11</Slides>
  <Notes>11</Notes>
  <HiddenSlides>0</HiddenSlides>
  <MMClips>13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Aharoni</vt:lpstr>
      <vt:lpstr>Amandine</vt:lpstr>
      <vt:lpstr>Arial</vt:lpstr>
      <vt:lpstr>Calibri</vt:lpstr>
      <vt:lpstr>Calibri Light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2020-05-13T11:12:21Z</dcterms:created>
  <dcterms:modified xsi:type="dcterms:W3CDTF">2020-05-26T07:30:26Z</dcterms:modified>
  <cp:category/>
</cp:coreProperties>
</file>