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249F96-241E-4B52-AF18-17468271B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EDC76F-6527-4733-B73C-835BAC149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9D160-3261-46A5-8625-3FDB68DD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4BC5E6-9EAF-4B1D-9643-BB9E9E99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E914E8-A328-4DCB-8B4A-8981CA63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75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0149B-3579-4993-903A-532FB9BF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E199A6-B118-464B-9E16-2F99B7E5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65F94-7856-4656-BE19-8151D9D4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1D3209-3D49-4D13-8BC6-6EC96B66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964A5C-5ACC-48BB-8D98-0DEA44F5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88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4B434F-BC05-42E2-8205-10E91BE5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04DEA3-B531-4EC4-8B2D-8F80FADA5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D7B85-C786-447D-BF00-3FBE9FC1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E2D0A6-8959-41A8-9FA3-7B4F51ED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DF2139-D10A-4087-9D7E-CE14F362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60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C3B46-1DD1-46AD-BE27-284B2DDE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F0212-265A-4F29-B7DB-8F1F2A6B1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C5228-DB4C-4F69-8B33-DD707479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5244A3-0A23-485B-B0B5-C69C8DDF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EA2C6-FB24-49CD-866A-ADA51F4E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87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9E95B-7FE3-4A83-9542-45A54BB0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C9C68-CCD7-41E6-A11C-21A24A12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91B47-60B3-412D-AEA2-CDA2A4AB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C05059-273C-4CFA-A4ED-53C31D3D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633A94-2113-4DCE-A8B5-FDB252A8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2066C-A688-4C24-A158-ACCEF27D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9A630F-6211-4754-9F8B-35232AC8B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2CA720-1945-4217-A05E-AEF1EFB0B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448D1F-8C33-4F4B-A4AF-585BCEE7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6295AA-F1E3-4062-B2B7-B77695D3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7BE6AB-06DC-4F6A-9F64-19320FA3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03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1A472-FBF2-43E4-AA59-FDB30D99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F98368-3248-44FA-9C30-CB1404F5B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7AA238-ACC1-49B4-A94F-12B61BA4A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83E41-73C7-406B-85BD-191FC89E0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D6F432-6CAC-4E74-95D3-D10A5805C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481F5A-AAB0-4ADF-89F6-F5A36E75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ECC76E-708D-4A86-ACAD-AA75C647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F00F37-5DE6-425A-8F7F-679863DC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33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8E42D-BB39-4AE6-8D75-4FFEA0DC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BD948-F93B-4C1F-B86B-16FC8F2D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A55B2D-329F-4B4C-BBF7-ECD84F7E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862279-68E8-4668-833B-B27530C6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52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A7C836-AE5F-4707-9FCA-83BFDCDD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90DB37-2C3A-42EB-94DC-BD7F513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A020A8-1F7A-487D-AD55-5438E3D2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44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B2C67-C209-46E5-8002-40C84731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FC7700-1FD7-4767-AFD0-B5208380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037771-5EF2-42FE-A7D2-F132B494F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B6CB39-9046-4752-B952-87F5B96C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F02D6C-7AC5-4795-807B-A447990B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7A98E6-1C1E-4599-997F-BC7D0531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32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657DE-B88D-4C0D-825A-306174BE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550611-E9F6-4F29-B700-74FF66F8D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681D1F-8E2F-4670-8383-4C41600E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2AE265-5D9C-4F49-8086-F763991C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27B633-8D45-4FCA-89BE-A5BF81B7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E7C1AF-E222-43F0-A092-3E5602B4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2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40B79D-97CB-4B93-8227-2F9D915E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8A27A-2CE6-45B1-B3E8-96C2E001C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9211C-DAE4-4F8E-B506-5985FA2E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E08A-2009-405F-BAD2-F05699F6DD5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5C2524-E736-4D6C-946B-658EBD2C9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C19B7-34F8-4330-8152-03AF35699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B1D9-8DBC-4E1B-83F9-91DC4C42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4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.png"/><Relationship Id="rId3" Type="http://schemas.microsoft.com/office/2007/relationships/media" Target="../media/media11.m4a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jpeg"/><Relationship Id="rId4" Type="http://schemas.openxmlformats.org/officeDocument/2006/relationships/audio" Target="../media/media11.m4a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637B6-E983-43B9-A149-E41F30309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122" y="3249636"/>
            <a:ext cx="6383551" cy="1328967"/>
          </a:xfrm>
        </p:spPr>
        <p:txBody>
          <a:bodyPr anchor="b">
            <a:normAutofit/>
          </a:bodyPr>
          <a:lstStyle/>
          <a:p>
            <a:pPr algn="l"/>
            <a:r>
              <a:rPr lang="fr-FR" dirty="0" err="1"/>
              <a:t>Schau</a:t>
            </a:r>
            <a:r>
              <a:rPr lang="fr-FR" dirty="0"/>
              <a:t> mal die </a:t>
            </a:r>
            <a:r>
              <a:rPr lang="fr-FR" dirty="0" err="1"/>
              <a:t>Tiere</a:t>
            </a:r>
            <a:r>
              <a:rPr lang="fr-FR" dirty="0"/>
              <a:t>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B9F0DF-F1E0-420E-9BAF-D67301E29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950" y="5510549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2000" dirty="0"/>
              <a:t>D’après l’album: ‘ </a:t>
            </a:r>
            <a:r>
              <a:rPr lang="fr-FR" sz="2000" dirty="0" err="1"/>
              <a:t>Katze</a:t>
            </a:r>
            <a:r>
              <a:rPr lang="fr-FR" sz="2000" dirty="0"/>
              <a:t> </a:t>
            </a:r>
            <a:r>
              <a:rPr lang="fr-FR" sz="2000" dirty="0" err="1"/>
              <a:t>und</a:t>
            </a:r>
            <a:r>
              <a:rPr lang="fr-FR" sz="2000" dirty="0"/>
              <a:t> Maus’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A91EB040-DAFB-4284-A9B2-53A55239B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8" r="698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103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0D5BE8-9800-405F-9741-68E04C9F5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345" y="800508"/>
            <a:ext cx="7009310" cy="525698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6BB6B79-1698-4DA5-8020-27C5E8904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7182" y="2991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BFB9E4-540F-4CDD-8761-379CD132AF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876" y="2696532"/>
            <a:ext cx="1786965" cy="14649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3C9309-4069-453D-9405-DF0EADCD88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491" y="4626829"/>
            <a:ext cx="1953247" cy="14649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278646-C020-4C18-BF1C-EF6DEF6131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562" y="2619091"/>
            <a:ext cx="1953247" cy="14649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64CF6C8-1826-4946-A86B-3FD9E71A8E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816" y="4442163"/>
            <a:ext cx="1849921" cy="14649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79627E1-449F-4220-AF3C-92A560E2AA4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11" y="4442163"/>
            <a:ext cx="1953247" cy="14649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79833F-E4BE-483F-92C5-1CBC2F8DE5F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380" y="997519"/>
            <a:ext cx="1953247" cy="146493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70528A2-FE51-4B95-83AE-2D0E82B9563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36" y="3422030"/>
            <a:ext cx="1953247" cy="146493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6F650D3-6922-4484-8D71-C42C20AD0B0E}"/>
              </a:ext>
            </a:extLst>
          </p:cNvPr>
          <p:cNvSpPr txBox="1"/>
          <p:nvPr/>
        </p:nvSpPr>
        <p:spPr>
          <a:xfrm>
            <a:off x="964811" y="763138"/>
            <a:ext cx="7665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Amandine" pitchFamily="2" charset="0"/>
              </a:rPr>
              <a:t>1: </a:t>
            </a:r>
            <a:r>
              <a:rPr lang="fr-FR" sz="5400" dirty="0" err="1">
                <a:solidFill>
                  <a:srgbClr val="7030A0"/>
                </a:solidFill>
                <a:latin typeface="Amandine" pitchFamily="2" charset="0"/>
              </a:rPr>
              <a:t>Wo</a:t>
            </a:r>
            <a:r>
              <a:rPr lang="fr-FR" sz="5400" dirty="0">
                <a:solidFill>
                  <a:srgbClr val="7030A0"/>
                </a:solidFill>
                <a:latin typeface="Amandine" pitchFamily="2" charset="0"/>
              </a:rPr>
              <a:t> </a:t>
            </a:r>
            <a:r>
              <a:rPr lang="fr-FR" sz="5400" dirty="0" err="1">
                <a:solidFill>
                  <a:srgbClr val="7030A0"/>
                </a:solidFill>
                <a:latin typeface="Amandine" pitchFamily="2" charset="0"/>
              </a:rPr>
              <a:t>ist</a:t>
            </a:r>
            <a:r>
              <a:rPr lang="fr-FR" sz="5400" dirty="0">
                <a:solidFill>
                  <a:srgbClr val="7030A0"/>
                </a:solidFill>
                <a:latin typeface="Amandine" pitchFamily="2" charset="0"/>
              </a:rPr>
              <a:t>…?</a:t>
            </a:r>
          </a:p>
          <a:p>
            <a:r>
              <a:rPr lang="fr-FR" sz="5400" dirty="0">
                <a:solidFill>
                  <a:srgbClr val="7030A0"/>
                </a:solidFill>
                <a:latin typeface="Amandine" pitchFamily="2" charset="0"/>
              </a:rPr>
              <a:t>2: </a:t>
            </a:r>
            <a:r>
              <a:rPr lang="fr-FR" sz="5400" dirty="0" err="1">
                <a:solidFill>
                  <a:srgbClr val="7030A0"/>
                </a:solidFill>
                <a:latin typeface="Amandine" pitchFamily="2" charset="0"/>
              </a:rPr>
              <a:t>Wer</a:t>
            </a:r>
            <a:r>
              <a:rPr lang="fr-FR" sz="5400" dirty="0">
                <a:solidFill>
                  <a:srgbClr val="7030A0"/>
                </a:solidFill>
                <a:latin typeface="Amandine" pitchFamily="2" charset="0"/>
              </a:rPr>
              <a:t> </a:t>
            </a:r>
            <a:r>
              <a:rPr lang="fr-FR" sz="5400" dirty="0" err="1">
                <a:solidFill>
                  <a:srgbClr val="7030A0"/>
                </a:solidFill>
                <a:latin typeface="Amandine" pitchFamily="2" charset="0"/>
              </a:rPr>
              <a:t>schreit</a:t>
            </a:r>
            <a:r>
              <a:rPr lang="fr-FR" sz="5400" dirty="0">
                <a:solidFill>
                  <a:srgbClr val="7030A0"/>
                </a:solidFill>
                <a:latin typeface="Amandine" pitchFamily="2" charset="0"/>
              </a:rPr>
              <a:t>…?</a:t>
            </a:r>
          </a:p>
        </p:txBody>
      </p:sp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39CC1CD-67A3-4CC1-8BF9-98B651CD5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45393" y="923101"/>
            <a:ext cx="609600" cy="609600"/>
          </a:xfrm>
          <a:prstGeom prst="rect">
            <a:avLst/>
          </a:prstGeom>
        </p:spPr>
      </p:pic>
      <p:pic>
        <p:nvPicPr>
          <p:cNvPr id="2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A6F644C-4AE9-4C80-9D28-94181BFC79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81514" y="1746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EAE061-4AFE-4B3A-8FA1-FC5953E7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398FB-7D27-4C59-A68B-663AE7A37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EE8134-8942-423C-9EAA-0110FCA1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EC85CE-5525-49D0-86ED-5DD7539411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6656"/>
            <a:ext cx="5930728" cy="57221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4495BF-7797-4F74-9C29-B088855B59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207" y="1015327"/>
            <a:ext cx="6644372" cy="5722109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37A56CF-90A3-4E95-83DB-7CF4B9D8C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67645" y="194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EAE061-4AFE-4B3A-8FA1-FC5953E7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398FB-7D27-4C59-A68B-663AE7A37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EE8134-8942-423C-9EAA-0110FCA1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E7FA52-4318-4B59-A1EE-325CB797F8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" y="827233"/>
            <a:ext cx="12192000" cy="6016664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6E91298-F8C8-42B2-974B-AEB20C6ED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1695" y="195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0D5BE8-9800-405F-9741-68E04C9F5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661840"/>
            <a:ext cx="10905066" cy="553432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0F4D894-C087-435F-8F0A-D391ED474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8462" y="52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0D5BE8-9800-405F-9741-68E04C9F5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98099"/>
            <a:ext cx="10905066" cy="5461802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A24A2D9-C624-49A4-9020-EB8E6AEF6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727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0D5BE8-9800-405F-9741-68E04C9F55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7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0521E53-1DA6-4E23-98D4-A7C6A24C8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2322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4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0D5BE8-9800-405F-9741-68E04C9F5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3467" y="689102"/>
            <a:ext cx="10905066" cy="5479795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105E57A-6439-44E5-A1D7-31B8EFF38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795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0D5BE8-9800-405F-9741-68E04C9F5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5369" y="643467"/>
            <a:ext cx="10561262" cy="5571066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21CD2EC-D0C4-4C44-B761-DB1834AA0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9367" y="31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0D5BE8-9800-405F-9741-68E04C9F5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69" y="800508"/>
            <a:ext cx="10561262" cy="5256983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7421DAA-6020-4000-ABEF-F90FA17CC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23</Words>
  <Application>Microsoft Office PowerPoint</Application>
  <PresentationFormat>Grand écran</PresentationFormat>
  <Paragraphs>4</Paragraphs>
  <Slides>11</Slides>
  <Notes>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Amandine</vt:lpstr>
      <vt:lpstr>Arial</vt:lpstr>
      <vt:lpstr>Calibri</vt:lpstr>
      <vt:lpstr>Calibri Light</vt:lpstr>
      <vt:lpstr>Thème Office</vt:lpstr>
      <vt:lpstr>Schau mal die Tiere!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Schau mal die Tiere!</dc:title>
  <dc:creator>DaniellePro</dc:creator>
  <cp:lastModifiedBy>DaniellePro</cp:lastModifiedBy>
  <cp:revision>6</cp:revision>
  <dcterms:created xsi:type="dcterms:W3CDTF">2020-05-04T09:39:35Z</dcterms:created>
  <dcterms:modified xsi:type="dcterms:W3CDTF">2020-05-04T15:23:24Z</dcterms:modified>
</cp:coreProperties>
</file>