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1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22C9-2850-4A4C-96D8-BE7FC209F873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20E2-9D86-784D-B6D8-E4BFA4DD9E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69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22C9-2850-4A4C-96D8-BE7FC209F873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20E2-9D86-784D-B6D8-E4BFA4DD9E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703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22C9-2850-4A4C-96D8-BE7FC209F873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20E2-9D86-784D-B6D8-E4BFA4DD9E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053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22C9-2850-4A4C-96D8-BE7FC209F873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20E2-9D86-784D-B6D8-E4BFA4DD9E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99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22C9-2850-4A4C-96D8-BE7FC209F873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20E2-9D86-784D-B6D8-E4BFA4DD9E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42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22C9-2850-4A4C-96D8-BE7FC209F873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20E2-9D86-784D-B6D8-E4BFA4DD9E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853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22C9-2850-4A4C-96D8-BE7FC209F873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20E2-9D86-784D-B6D8-E4BFA4DD9E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185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22C9-2850-4A4C-96D8-BE7FC209F873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20E2-9D86-784D-B6D8-E4BFA4DD9E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510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22C9-2850-4A4C-96D8-BE7FC209F873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20E2-9D86-784D-B6D8-E4BFA4DD9E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44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22C9-2850-4A4C-96D8-BE7FC209F873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20E2-9D86-784D-B6D8-E4BFA4DD9E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77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22C9-2850-4A4C-96D8-BE7FC209F873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20E2-9D86-784D-B6D8-E4BFA4DD9E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34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922C9-2850-4A4C-96D8-BE7FC209F873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A20E2-9D86-784D-B6D8-E4BFA4DD9E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21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30268"/>
            <a:ext cx="7772400" cy="128095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J’ apprends à dessiner un hérisson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67958" y="1519777"/>
            <a:ext cx="2941710" cy="5221525"/>
          </a:xfrm>
        </p:spPr>
        <p:txBody>
          <a:bodyPr>
            <a:normAutofit/>
          </a:bodyPr>
          <a:lstStyle/>
          <a:p>
            <a:r>
              <a:rPr lang="fr-FR" dirty="0" smtClean="0"/>
              <a:t>Etape 1:dessine un ovale pour le ventre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Etape 2:dessine le museau </a:t>
            </a:r>
            <a:endParaRPr lang="fr-FR" dirty="0"/>
          </a:p>
        </p:txBody>
      </p:sp>
      <p:pic>
        <p:nvPicPr>
          <p:cNvPr id="4" name="Image 3" descr="IMG_28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9606" y="1140171"/>
            <a:ext cx="2277632" cy="3036843"/>
          </a:xfrm>
          <a:prstGeom prst="rect">
            <a:avLst/>
          </a:prstGeom>
        </p:spPr>
      </p:pic>
      <p:pic>
        <p:nvPicPr>
          <p:cNvPr id="5" name="Image 4" descr="IMG_28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00595" y="3602691"/>
            <a:ext cx="2604315" cy="347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2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55467" y="846734"/>
            <a:ext cx="3343347" cy="5840292"/>
          </a:xfrm>
        </p:spPr>
        <p:txBody>
          <a:bodyPr>
            <a:normAutofit/>
          </a:bodyPr>
          <a:lstStyle/>
          <a:p>
            <a:r>
              <a:rPr lang="fr-FR" dirty="0" smtClean="0"/>
              <a:t>Etape 3:dessine l’œil ,la bouche et l’ oreille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Etape 4 : dessine les quatre pattes et la queue</a:t>
            </a:r>
            <a:endParaRPr lang="fr-FR" dirty="0"/>
          </a:p>
        </p:txBody>
      </p:sp>
      <p:pic>
        <p:nvPicPr>
          <p:cNvPr id="4" name="Image 3" descr="IMG_28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62" y="3614900"/>
            <a:ext cx="3904383" cy="2928287"/>
          </a:xfrm>
          <a:prstGeom prst="rect">
            <a:avLst/>
          </a:prstGeom>
        </p:spPr>
      </p:pic>
      <p:pic>
        <p:nvPicPr>
          <p:cNvPr id="5" name="Image 4" descr="IMG_286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08848" y="-59247"/>
            <a:ext cx="2680300" cy="357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58690"/>
            <a:ext cx="8229600" cy="1799309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fr-FR" dirty="0" smtClean="0"/>
              <a:t>Et voilà un très joli hérisson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75348" y="184545"/>
            <a:ext cx="3268652" cy="4515911"/>
          </a:xfrm>
        </p:spPr>
        <p:txBody>
          <a:bodyPr/>
          <a:lstStyle/>
          <a:p>
            <a:r>
              <a:rPr lang="fr-FR" dirty="0" smtClean="0"/>
              <a:t>Etape 5:dessine les piquants</a:t>
            </a:r>
            <a:endParaRPr lang="fr-FR" dirty="0"/>
          </a:p>
        </p:txBody>
      </p:sp>
      <p:pic>
        <p:nvPicPr>
          <p:cNvPr id="4" name="Image 3" descr="IMG_28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7" y="510211"/>
            <a:ext cx="5517132" cy="419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896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57</Words>
  <Application>Microsoft Macintosh PowerPoint</Application>
  <PresentationFormat>Présentation à l'écran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J’ apprends à dessiner un hérisson</vt:lpstr>
      <vt:lpstr>Présentation PowerPoint</vt:lpstr>
      <vt:lpstr>Et voilà un très joli hérisson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J’ apprends à dessiner un hérisson</dc:title>
  <dc:creator>Véro</dc:creator>
  <cp:lastModifiedBy>Véro</cp:lastModifiedBy>
  <cp:revision>2</cp:revision>
  <dcterms:created xsi:type="dcterms:W3CDTF">2020-04-20T09:41:38Z</dcterms:created>
  <dcterms:modified xsi:type="dcterms:W3CDTF">2020-04-20T09:52:34Z</dcterms:modified>
</cp:coreProperties>
</file>