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13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6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38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51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57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43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21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42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46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89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9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C9B5D-E450-0044-9DC6-3FC768533B78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1ABC-B65F-084A-A9B6-B17312E926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0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4929"/>
            <a:ext cx="7772400" cy="1478307"/>
          </a:xfrm>
          <a:solidFill>
            <a:srgbClr val="CCFFCC"/>
          </a:solidFill>
        </p:spPr>
        <p:txBody>
          <a:bodyPr/>
          <a:lstStyle/>
          <a:p>
            <a:r>
              <a:rPr lang="fr-FR" dirty="0" smtClean="0"/>
              <a:t>Je décore la grenouille</a:t>
            </a:r>
            <a:br>
              <a:rPr lang="fr-FR" dirty="0" smtClean="0"/>
            </a:br>
            <a:r>
              <a:rPr lang="fr-FR" sz="3200" dirty="0" smtClean="0"/>
              <a:t>M.S.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02230" y="1686521"/>
            <a:ext cx="2741769" cy="5171479"/>
          </a:xfrm>
        </p:spPr>
        <p:txBody>
          <a:bodyPr>
            <a:normAutofit/>
          </a:bodyPr>
          <a:lstStyle/>
          <a:p>
            <a:r>
              <a:rPr lang="fr-FR" dirty="0" smtClean="0"/>
              <a:t>Etape 1:colorie en jaune le ventre de la grenouille puis</a:t>
            </a:r>
          </a:p>
          <a:p>
            <a:r>
              <a:rPr lang="fr-FR" dirty="0" smtClean="0"/>
              <a:t>colorie en vert clair et vert foncé le reste de la grenouille</a:t>
            </a:r>
            <a:endParaRPr lang="fr-FR" dirty="0"/>
          </a:p>
        </p:txBody>
      </p:sp>
      <p:pic>
        <p:nvPicPr>
          <p:cNvPr id="4" name="Image 3" descr="IMG_3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276" y="1978018"/>
            <a:ext cx="5912954" cy="46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638800"/>
            <a:ext cx="7772400" cy="1219200"/>
          </a:xfrm>
          <a:solidFill>
            <a:schemeClr val="accent3"/>
          </a:solidFill>
        </p:spPr>
        <p:txBody>
          <a:bodyPr/>
          <a:lstStyle/>
          <a:p>
            <a:r>
              <a:rPr lang="fr-FR" dirty="0" smtClean="0"/>
              <a:t>Et voilà une grenouille rigolote!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14849" y="0"/>
            <a:ext cx="2841965" cy="56388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Etape 2:trace des vagues bleues autour de la grenouille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Etape 3:colorie les vagues avec du bleu clair et du bleu foncé en alternant les couleurs</a:t>
            </a:r>
            <a:endParaRPr lang="fr-FR" dirty="0"/>
          </a:p>
        </p:txBody>
      </p:sp>
      <p:pic>
        <p:nvPicPr>
          <p:cNvPr id="4" name="Image 3" descr="IMG_32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0"/>
            <a:ext cx="2512431" cy="1884323"/>
          </a:xfrm>
          <a:prstGeom prst="rect">
            <a:avLst/>
          </a:prstGeom>
        </p:spPr>
      </p:pic>
      <p:pic>
        <p:nvPicPr>
          <p:cNvPr id="5" name="Image 4" descr="IMG_32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70875" y="1801167"/>
            <a:ext cx="5116845" cy="383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951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63</Words>
  <Application>Microsoft Macintosh PowerPoint</Application>
  <PresentationFormat>Présentation à l'écran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Je décore la grenouille M.S.</vt:lpstr>
      <vt:lpstr>Et voilà une grenouille rigolote!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décore la grenouille M.S.</dc:title>
  <dc:creator>Véro</dc:creator>
  <cp:lastModifiedBy>Véro</cp:lastModifiedBy>
  <cp:revision>1</cp:revision>
  <dcterms:created xsi:type="dcterms:W3CDTF">2020-05-14T13:48:33Z</dcterms:created>
  <dcterms:modified xsi:type="dcterms:W3CDTF">2020-05-14T13:57:11Z</dcterms:modified>
</cp:coreProperties>
</file>