
<file path=[Content_Types].xml><?xml version="1.0" encoding="utf-8"?>
<Types xmlns="http://schemas.openxmlformats.org/package/2006/content-types">
  <Default Extension="3gpp" ContentType="video/3gpp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98581-F3AA-41B4-8E2C-646F9499C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55C30-E5EA-45A4-BC11-530B9578A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6EED7F-9495-4376-9225-53FB8551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6F4BF-B435-432C-A5D5-D1997DB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EA198-CCDC-4318-BCD2-3A8F7C95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6E39C-32F2-4D69-B6CE-8086E6D6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487C41-390C-4A8B-8F79-2755094D5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C76C5-2D11-4A9C-8AED-2C42A4E0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0D032-5E93-4918-8543-BF7117DD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45B7B-C7A0-44F8-A0AA-E907315B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93D727-7B43-4CFD-8F45-A3F79001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B1B55C-BA06-4F78-BE14-4832195AF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DA0422-838D-4329-ABAF-0A80980C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335532-ADFC-46FB-B2F7-94733438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EC3DA6-241F-4E27-8706-90A53854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1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E7E31-2DC1-4CA8-AEDC-C9424021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209CAB-5579-4C39-8AB3-86FF870E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2A5E0-AE4D-4D4C-B1D4-586B6A00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3B09B3-6FDA-4240-B1D6-166A22B3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D4A85-5976-4D21-8713-55DEAED0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95623-7E09-4907-A67C-DFB11894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AE647-0D3F-4FCF-9376-6A0960DD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70D51-BAC8-4D74-9161-78388AC1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17CB4-1B6D-44F2-AEC6-D2433C83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08FB9-57E3-4E67-94B3-828002D4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8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177ED-020C-4C0D-9925-D705989E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7704D-C839-44AB-9ADB-57F0253BF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8D8D7D-8EA2-45EB-AAA9-52DB8B851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D1DE29-D70C-4B3B-96F2-223FC765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896BF-45D5-404B-BF94-0AD37A5B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62E95E-E32B-487D-9B70-776774B8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DDBD0-EF50-4EA2-8301-08ED4726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334CFA-A586-4508-B556-664FEB8C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988DDF-C28C-44D5-9691-22FAFEF4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1D170A-27F3-417C-BC61-8BF8E3C31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17E8CA-1B3B-4748-9BFC-18C6706EB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EAFCA7-7A32-44CE-890F-5ED1A0F6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269C0E-82C1-4B10-A487-007A0042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170139-4092-4673-B3C2-27D8C17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5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03FD6-26BC-4688-AF99-F87657CB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D7D24-CDEB-4607-83AA-E289D5C2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981D1E-8472-48A6-9803-426161F6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F3EFC5-4FBD-4A92-8AAF-6C4C37F9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B93186-BCA6-4AFD-93F3-00C4B09E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D2B6A6-8524-4613-9AB5-C35BBE40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449178-CA0D-4983-84C0-8070FFF6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92FBF-0320-4F27-8870-168C666D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18CAC8-E6EF-479E-AB5C-ED9886BA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27AE47-020C-4B77-878E-E71AB9CD4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D71126-741F-40FC-AAB4-9A9A8200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DF5D6-A39D-4200-8159-1A029F30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C954AE-E9A1-4D0F-B1A7-EAD85CE9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2E1FC-1FD3-4D8D-9C57-6FD4F28E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AFE959-4AA0-4623-A0D2-1C3E30F43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7A0A2-4F04-4C3D-888C-E9423F68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212132-8D39-4837-8325-AC372705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A4AE62-9A7A-4498-94BA-5C423181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F16F0-2EFF-42FB-A5FC-34FC78AF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7525D7-33A1-49E5-8354-53117909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1A1A03-ED94-440C-95A6-874A5170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9BC4EE-0E38-4E25-BBBA-ED06075BF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24F0-C404-4401-8C3B-02DC61B94813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7FE2F2-6E23-429C-80BF-482694B08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3B907F-B79C-4003-9F42-1AB9B633C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3723-7F32-4EB6-A723-182423D28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75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13" name="applause.wav"/>
          </p:stSnd>
        </p:sndAc>
      </p:transition>
    </mc:Choice>
    <mc:Fallback xmlns="">
      <p:transition spd="slow">
        <p:fade/>
        <p:sndAc>
          <p:stSnd>
            <p:snd r:embed="rId14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jpe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5.jpeg"/><Relationship Id="rId3" Type="http://schemas.microsoft.com/office/2007/relationships/media" Target="../media/media5.3gpp"/><Relationship Id="rId7" Type="http://schemas.microsoft.com/office/2007/relationships/media" Target="../media/media7.m4a"/><Relationship Id="rId12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4.jpeg"/><Relationship Id="rId5" Type="http://schemas.microsoft.com/office/2007/relationships/media" Target="../media/media6.m4a"/><Relationship Id="rId10" Type="http://schemas.openxmlformats.org/officeDocument/2006/relationships/audio" Target="../media/audio2.wav"/><Relationship Id="rId4" Type="http://schemas.openxmlformats.org/officeDocument/2006/relationships/video" Target="../media/media5.3gpp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7.jpeg"/><Relationship Id="rId3" Type="http://schemas.microsoft.com/office/2007/relationships/media" Target="../media/media9.3gpp"/><Relationship Id="rId7" Type="http://schemas.microsoft.com/office/2007/relationships/media" Target="../media/media11.m4a"/><Relationship Id="rId12" Type="http://schemas.openxmlformats.org/officeDocument/2006/relationships/image" Target="../media/image2.png"/><Relationship Id="rId2" Type="http://schemas.openxmlformats.org/officeDocument/2006/relationships/audio" Target="../media/media8.3gpp"/><Relationship Id="rId1" Type="http://schemas.microsoft.com/office/2007/relationships/media" Target="../media/media8.3gpp"/><Relationship Id="rId6" Type="http://schemas.openxmlformats.org/officeDocument/2006/relationships/audio" Target="../media/media10.m4a"/><Relationship Id="rId11" Type="http://schemas.openxmlformats.org/officeDocument/2006/relationships/image" Target="../media/image6.jpeg"/><Relationship Id="rId5" Type="http://schemas.microsoft.com/office/2007/relationships/media" Target="../media/media10.m4a"/><Relationship Id="rId10" Type="http://schemas.openxmlformats.org/officeDocument/2006/relationships/audio" Target="../media/audio2.wav"/><Relationship Id="rId4" Type="http://schemas.openxmlformats.org/officeDocument/2006/relationships/audio" Target="../media/media9.3gpp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A3B2326-B829-4D94-A7F2-FE5604F27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0932" y="3602038"/>
            <a:ext cx="237067" cy="134584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046CEE-83DB-41C3-9F55-2BF2DF238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2" y="83919"/>
            <a:ext cx="5275478" cy="6690161"/>
          </a:xfrm>
          <a:prstGeom prst="rect">
            <a:avLst/>
          </a:prstGeom>
        </p:spPr>
      </p:pic>
      <p:pic>
        <p:nvPicPr>
          <p:cNvPr id="5" name="moustique">
            <a:hlinkClick r:id="" action="ppaction://media"/>
            <a:extLst>
              <a:ext uri="{FF2B5EF4-FFF2-40B4-BE49-F238E27FC236}">
                <a16:creationId xmlns:a16="http://schemas.microsoft.com/office/drawing/2014/main" id="{7C6A5DCF-7A83-46B0-8204-520F4F816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36355" y="209174"/>
            <a:ext cx="896064" cy="8960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FFF73F-94D4-4BD5-8942-BB6ABB6BD9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0" y="83919"/>
            <a:ext cx="5482049" cy="6638958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EF47AD-A545-4CB3-A4E1-560236588C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2250370" y="796540"/>
            <a:ext cx="1102430" cy="11024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B92CFE0-7FBC-4482-AC98-D0AFB614A270}"/>
              </a:ext>
            </a:extLst>
          </p:cNvPr>
          <p:cNvSpPr txBox="1"/>
          <p:nvPr/>
        </p:nvSpPr>
        <p:spPr>
          <a:xfrm>
            <a:off x="6553200" y="5304014"/>
            <a:ext cx="5433550" cy="141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 suis le moustique , j’aime la chaleur et l’eau, mais attention</a:t>
            </a:r>
          </a:p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 pique!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0664F8D-06F3-4622-A57F-7B000C2EFD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67999" y="278940"/>
            <a:ext cx="896064" cy="8960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56BD6DB-A2E5-48E5-8C3E-4F78E5C917E6}"/>
              </a:ext>
            </a:extLst>
          </p:cNvPr>
          <p:cNvSpPr txBox="1"/>
          <p:nvPr/>
        </p:nvSpPr>
        <p:spPr>
          <a:xfrm>
            <a:off x="5004911" y="6353545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C0C0C0"/>
                </a:highlight>
              </a:rPr>
              <a:t>          Page 1/3</a:t>
            </a:r>
          </a:p>
        </p:txBody>
      </p:sp>
    </p:spTree>
    <p:extLst>
      <p:ext uri="{BB962C8B-B14F-4D97-AF65-F5344CB8AC3E}">
        <p14:creationId xmlns:p14="http://schemas.microsoft.com/office/powerpoint/2010/main" val="26044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  <p:sndAc>
          <p:stSnd>
            <p:snd r:embed="rId8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89B0B9-52EA-40B1-97A0-94AFA0E6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" y="365125"/>
            <a:ext cx="5059292" cy="6050051"/>
          </a:xfrm>
        </p:spPr>
      </p:pic>
      <p:pic>
        <p:nvPicPr>
          <p:cNvPr id="6" name="cigale">
            <a:hlinkClick r:id="" action="ppaction://media"/>
            <a:extLst>
              <a:ext uri="{FF2B5EF4-FFF2-40B4-BE49-F238E27FC236}">
                <a16:creationId xmlns:a16="http://schemas.microsoft.com/office/drawing/2014/main" id="{2DFE8753-0505-4441-9716-800C58BAE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biLevel thresh="50000"/>
          </a:blip>
          <a:stretch>
            <a:fillRect/>
          </a:stretch>
        </p:blipFill>
        <p:spPr>
          <a:xfrm>
            <a:off x="957189" y="558336"/>
            <a:ext cx="871611" cy="871611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D0552A-87C2-46C8-8B6C-75658DBBB8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3" y="308617"/>
            <a:ext cx="4980270" cy="6026324"/>
          </a:xfrm>
          <a:prstGeom prst="rect">
            <a:avLst/>
          </a:prstGeom>
        </p:spPr>
      </p:pic>
      <p:pic>
        <p:nvPicPr>
          <p:cNvPr id="9" name="RECORD20200507172846 (3)">
            <a:hlinkClick r:id="" action="ppaction://media"/>
            <a:extLst>
              <a:ext uri="{FF2B5EF4-FFF2-40B4-BE49-F238E27FC236}">
                <a16:creationId xmlns:a16="http://schemas.microsoft.com/office/drawing/2014/main" id="{75400E9A-C079-4DF8-858B-3DB9AFA074A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50000"/>
          </a:blip>
          <a:stretch>
            <a:fillRect/>
          </a:stretch>
        </p:blipFill>
        <p:spPr>
          <a:xfrm>
            <a:off x="7072945" y="487781"/>
            <a:ext cx="942166" cy="9421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BD06A2-4713-4CBC-9AAA-276BB32D121E}"/>
              </a:ext>
            </a:extLst>
          </p:cNvPr>
          <p:cNvSpPr txBox="1"/>
          <p:nvPr/>
        </p:nvSpPr>
        <p:spPr>
          <a:xfrm>
            <a:off x="539997" y="5384801"/>
            <a:ext cx="5068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 suis la cigale. Je chante toute la journée mais je m’arrête à la nuit tombée.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6BD591-ED2D-408D-8A7B-DD03233219AE}"/>
              </a:ext>
            </a:extLst>
          </p:cNvPr>
          <p:cNvSpPr txBox="1"/>
          <p:nvPr/>
        </p:nvSpPr>
        <p:spPr>
          <a:xfrm>
            <a:off x="6760174" y="5023556"/>
            <a:ext cx="522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 suis le grillon. Je suis souvent caché dans des trous, mais dès qu’il fait beau je me dore au soleil et je chante. </a:t>
            </a:r>
          </a:p>
        </p:txBody>
      </p:sp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011B0F-DBD2-4A45-99AE-FB72575C5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6" y="442824"/>
            <a:ext cx="1093862" cy="1093862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7F575F6-1233-4F34-8EC8-4FF13B4AE2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49588" y="457656"/>
            <a:ext cx="1002415" cy="10024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896FD4-0A98-421F-AE71-EF1DAEECFFA5}"/>
              </a:ext>
            </a:extLst>
          </p:cNvPr>
          <p:cNvSpPr txBox="1"/>
          <p:nvPr/>
        </p:nvSpPr>
        <p:spPr>
          <a:xfrm>
            <a:off x="5454339" y="6390649"/>
            <a:ext cx="14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C0C0C0"/>
                </a:highlight>
              </a:rPr>
              <a:t>Page 2/3</a:t>
            </a:r>
          </a:p>
        </p:txBody>
      </p:sp>
    </p:spTree>
    <p:extLst>
      <p:ext uri="{BB962C8B-B14F-4D97-AF65-F5344CB8AC3E}">
        <p14:creationId xmlns:p14="http://schemas.microsoft.com/office/powerpoint/2010/main" val="1935900997"/>
      </p:ext>
    </p:extLst>
  </p:cSld>
  <p:clrMapOvr>
    <a:masterClrMapping/>
  </p:clrMapOvr>
  <p:transition spd="slow">
    <p:fade/>
    <p:sndAc>
      <p:stSnd>
        <p:snd r:embed="rId10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13099F-9BAE-41CA-995A-D7A609BF8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" y="365124"/>
            <a:ext cx="5079589" cy="5990519"/>
          </a:xfrm>
        </p:spPr>
      </p:pic>
      <p:pic>
        <p:nvPicPr>
          <p:cNvPr id="6" name="abeille">
            <a:hlinkClick r:id="" action="ppaction://media"/>
            <a:extLst>
              <a:ext uri="{FF2B5EF4-FFF2-40B4-BE49-F238E27FC236}">
                <a16:creationId xmlns:a16="http://schemas.microsoft.com/office/drawing/2014/main" id="{83F9857E-CDE1-4E58-8C33-CC8355084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27969" y="502357"/>
            <a:ext cx="1000831" cy="10008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29C0DF-F07E-447B-AD2E-DA585D4F84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365123"/>
            <a:ext cx="5085293" cy="5990519"/>
          </a:xfrm>
          <a:prstGeom prst="rect">
            <a:avLst/>
          </a:prstGeom>
        </p:spPr>
      </p:pic>
      <p:pic>
        <p:nvPicPr>
          <p:cNvPr id="9" name="mouche">
            <a:hlinkClick r:id="" action="ppaction://media"/>
            <a:extLst>
              <a:ext uri="{FF2B5EF4-FFF2-40B4-BE49-F238E27FC236}">
                <a16:creationId xmlns:a16="http://schemas.microsoft.com/office/drawing/2014/main" id="{D2BF32BB-F507-4B9D-B04C-74BB889751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7048148" y="432857"/>
            <a:ext cx="1158875" cy="11588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F21226-A450-4948-8848-F63B8FB4C971}"/>
              </a:ext>
            </a:extLst>
          </p:cNvPr>
          <p:cNvSpPr txBox="1"/>
          <p:nvPr/>
        </p:nvSpPr>
        <p:spPr>
          <a:xfrm>
            <a:off x="282221" y="4978400"/>
            <a:ext cx="635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 suis l’abeille. J’aime butiner les fleurs en été. Je fabrique du bon miel. Mais attention, je pique si j’ai peur!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1FDB88-3668-4B36-82CE-3298CB7444FC}"/>
              </a:ext>
            </a:extLst>
          </p:cNvPr>
          <p:cNvSpPr txBox="1"/>
          <p:nvPr/>
        </p:nvSpPr>
        <p:spPr>
          <a:xfrm>
            <a:off x="6637866" y="5373511"/>
            <a:ext cx="5418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 suis la mouche. Je vole en été. Je me pose sur tout ce qui se mange.</a:t>
            </a:r>
          </a:p>
        </p:txBody>
      </p:sp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827B726-580D-49EC-98FA-392A3F86AE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35644" y="383907"/>
            <a:ext cx="1256773" cy="1256773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E1025B-6830-47E6-80F9-E6DC678435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3006" y="494605"/>
            <a:ext cx="1000831" cy="100083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6FC473-5648-4DFF-9D9B-08BE517776AB}"/>
              </a:ext>
            </a:extLst>
          </p:cNvPr>
          <p:cNvSpPr txBox="1"/>
          <p:nvPr/>
        </p:nvSpPr>
        <p:spPr>
          <a:xfrm>
            <a:off x="5432411" y="6485123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C0C0C0"/>
                </a:highlight>
              </a:rPr>
              <a:t>Page 3/3</a:t>
            </a:r>
          </a:p>
        </p:txBody>
      </p:sp>
    </p:spTree>
    <p:extLst>
      <p:ext uri="{BB962C8B-B14F-4D97-AF65-F5344CB8AC3E}">
        <p14:creationId xmlns:p14="http://schemas.microsoft.com/office/powerpoint/2010/main" val="192819734"/>
      </p:ext>
    </p:extLst>
  </p:cSld>
  <p:clrMapOvr>
    <a:masterClrMapping/>
  </p:clrMapOvr>
  <p:transition spd="slow">
    <p:fade/>
    <p:sndAc>
      <p:stSnd>
        <p:snd r:embed="rId10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115</Words>
  <Application>Microsoft Office PowerPoint</Application>
  <PresentationFormat>Grand écran</PresentationFormat>
  <Paragraphs>9</Paragraphs>
  <Slides>3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MARTINE</cp:lastModifiedBy>
  <cp:revision>22</cp:revision>
  <dcterms:created xsi:type="dcterms:W3CDTF">2020-05-07T15:24:01Z</dcterms:created>
  <dcterms:modified xsi:type="dcterms:W3CDTF">2020-05-08T07:49:24Z</dcterms:modified>
</cp:coreProperties>
</file>