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A67"/>
    <a:srgbClr val="245A2A"/>
    <a:srgbClr val="600000"/>
    <a:srgbClr val="D68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9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9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2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1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3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6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3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14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0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1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12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13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756AE-EA9A-4ED3-84F6-497F5A0B6C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2520341"/>
            <a:ext cx="6740511" cy="4337659"/>
          </a:xfrm>
          <a:custGeom>
            <a:avLst/>
            <a:gdLst/>
            <a:ahLst/>
            <a:cxnLst/>
            <a:rect l="l" t="t" r="r" b="b"/>
            <a:pathLst>
              <a:path w="6740511" h="4337659">
                <a:moveTo>
                  <a:pt x="2395232" y="0"/>
                </a:moveTo>
                <a:cubicBezTo>
                  <a:pt x="4720174" y="0"/>
                  <a:pt x="6618669" y="1825840"/>
                  <a:pt x="6735054" y="4121859"/>
                </a:cubicBezTo>
                <a:lnTo>
                  <a:pt x="6740511" y="4337659"/>
                </a:lnTo>
                <a:lnTo>
                  <a:pt x="0" y="4337659"/>
                </a:lnTo>
                <a:lnTo>
                  <a:pt x="0" y="721070"/>
                </a:lnTo>
                <a:lnTo>
                  <a:pt x="97326" y="656591"/>
                </a:lnTo>
                <a:cubicBezTo>
                  <a:pt x="763937" y="240461"/>
                  <a:pt x="1551503" y="0"/>
                  <a:pt x="2395232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CCEF7F6-0F58-4CE0-B7EF-4C9FFC70B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95211" flipH="1">
            <a:off x="8706240" y="77585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176085-2B2D-4D01-9CEA-E44DE57DD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595" y="-174841"/>
            <a:ext cx="4290098" cy="3004145"/>
          </a:xfrm>
        </p:spPr>
        <p:txBody>
          <a:bodyPr>
            <a:normAutofit/>
          </a:bodyPr>
          <a:lstStyle/>
          <a:p>
            <a:r>
              <a:rPr lang="fr-FR"/>
              <a:t>Les mamans célèbres…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76E614-3CC7-4C14-9269-064C82F36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3594" y="3849845"/>
            <a:ext cx="4290099" cy="2189214"/>
          </a:xfrm>
        </p:spPr>
        <p:txBody>
          <a:bodyPr>
            <a:normAutofit/>
          </a:bodyPr>
          <a:lstStyle/>
          <a:p>
            <a:r>
              <a:rPr lang="fr-FR" dirty="0"/>
              <a:t>…dans les dessins animés</a:t>
            </a:r>
            <a:endParaRPr lang="fr-FR"/>
          </a:p>
        </p:txBody>
      </p: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AFFC8A1-3626-43FA-AB35-7259161A7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0992" y="-609600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7FA1CD-FF57-4ED3-845A-7DA8AA9448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080" y="4278869"/>
            <a:ext cx="1828800" cy="2247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D8874B-8A11-4B34-9EF8-8B2AFF4F52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3010">
            <a:off x="4197372" y="641825"/>
            <a:ext cx="290322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8632"/>
              </p:ext>
            </p:extLst>
          </p:nvPr>
        </p:nvGraphicFramePr>
        <p:xfrm>
          <a:off x="1285461" y="880164"/>
          <a:ext cx="9492467" cy="559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15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815313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2518619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Cette maman est la Reine d’Ecosse et la mère de la Princesse Merida.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 dit d’elle qu’elle représente la grâce et la sagesse. Elle fait régner la paix dans son royaume entre les différents clans. 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53848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Elinor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53848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Rebelle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9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245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2200766-FADF-4491-AC52-51F2A4575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0354" y="-643328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1E77274-E6AD-4451-A0ED-5C57AD481B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7153" y="-609600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05751F-F15E-43E5-9926-A98479C04E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44" y="1609127"/>
            <a:ext cx="4518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24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756AE-EA9A-4ED3-84F6-497F5A0B6C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2520341"/>
            <a:ext cx="6740511" cy="4337659"/>
          </a:xfrm>
          <a:custGeom>
            <a:avLst/>
            <a:gdLst/>
            <a:ahLst/>
            <a:cxnLst/>
            <a:rect l="l" t="t" r="r" b="b"/>
            <a:pathLst>
              <a:path w="6740511" h="4337659">
                <a:moveTo>
                  <a:pt x="2395232" y="0"/>
                </a:moveTo>
                <a:cubicBezTo>
                  <a:pt x="4720174" y="0"/>
                  <a:pt x="6618669" y="1825840"/>
                  <a:pt x="6735054" y="4121859"/>
                </a:cubicBezTo>
                <a:lnTo>
                  <a:pt x="6740511" y="4337659"/>
                </a:lnTo>
                <a:lnTo>
                  <a:pt x="0" y="4337659"/>
                </a:lnTo>
                <a:lnTo>
                  <a:pt x="0" y="721070"/>
                </a:lnTo>
                <a:lnTo>
                  <a:pt x="97326" y="656591"/>
                </a:lnTo>
                <a:cubicBezTo>
                  <a:pt x="763937" y="240461"/>
                  <a:pt x="1551503" y="0"/>
                  <a:pt x="2395232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CCEF7F6-0F58-4CE0-B7EF-4C9FFC70B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95211" flipH="1">
            <a:off x="8706240" y="77585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176085-2B2D-4D01-9CEA-E44DE57DD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80" y="1014621"/>
            <a:ext cx="11193791" cy="910301"/>
          </a:xfrm>
        </p:spPr>
        <p:txBody>
          <a:bodyPr>
            <a:normAutofit fontScale="90000"/>
          </a:bodyPr>
          <a:lstStyle/>
          <a:p>
            <a:r>
              <a:rPr lang="fr-FR" dirty="0"/>
              <a:t>Alors, toutes les mamans célèbres sont démasquées?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76E614-3CC7-4C14-9269-064C82F36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517" y="2266034"/>
            <a:ext cx="8784236" cy="1321762"/>
          </a:xfrm>
        </p:spPr>
        <p:txBody>
          <a:bodyPr>
            <a:normAutofit/>
          </a:bodyPr>
          <a:lstStyle/>
          <a:p>
            <a:r>
              <a:rPr lang="fr-FR" dirty="0"/>
              <a:t>Maintenant , c’est à toi de me décrire celle de ton cœur!</a:t>
            </a:r>
          </a:p>
        </p:txBody>
      </p:sp>
      <p:pic>
        <p:nvPicPr>
          <p:cNvPr id="17" name="Image 16" descr="Une image contenant texte, équipement&#10;&#10;Description générée automatiquement">
            <a:extLst>
              <a:ext uri="{FF2B5EF4-FFF2-40B4-BE49-F238E27FC236}">
                <a16:creationId xmlns:a16="http://schemas.microsoft.com/office/drawing/2014/main" id="{ABA35E1D-CF01-4688-A72E-A9EDE06991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281">
            <a:off x="801039" y="1243832"/>
            <a:ext cx="964404" cy="1181395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F81B2A0-80F1-478D-A5A4-319AE0584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0905" y="-609600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B06733-61B3-4A44-822F-BC8759504B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54" y="2715590"/>
            <a:ext cx="393954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74518"/>
              </p:ext>
            </p:extLst>
          </p:nvPr>
        </p:nvGraphicFramePr>
        <p:xfrm>
          <a:off x="584616" y="880164"/>
          <a:ext cx="10193313" cy="580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476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5170837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2613129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C’est ma  maman à moi…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reine de mon cœur.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Elle est ...</a:t>
                      </a:r>
                    </a:p>
                    <a:p>
                      <a:pPr fontAlgn="base"/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J’aime quand elle…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596215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596215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famille…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1414071" y="172278"/>
            <a:ext cx="1000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 maman à moi est toujours numéro 1… 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809578" y="2978037"/>
            <a:ext cx="934094" cy="1147451"/>
          </a:xfrm>
          <a:prstGeom prst="heart">
            <a:avLst/>
          </a:prstGeom>
          <a:solidFill>
            <a:srgbClr val="740A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63071"/>
              </p:ext>
            </p:extLst>
          </p:nvPr>
        </p:nvGraphicFramePr>
        <p:xfrm>
          <a:off x="1285461" y="880164"/>
          <a:ext cx="9332843" cy="561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C’est une maman à 4 pattes…</a:t>
                      </a:r>
                    </a:p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Son mari s’appelle Pongo.</a:t>
                      </a:r>
                    </a:p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Elle part à l’aventure pour sauver ses petits.</a:t>
                      </a:r>
                    </a:p>
                    <a:p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Elle en a 101…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dirty="0" err="1">
                          <a:latin typeface="+mj-lt"/>
                        </a:rPr>
                        <a:t>Perdida</a:t>
                      </a:r>
                      <a:r>
                        <a:rPr lang="fr-FR" sz="2800" b="1" dirty="0">
                          <a:latin typeface="Amandine" pitchFamily="2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101 Dalmatiens</a:t>
                      </a:r>
                      <a:endParaRPr lang="fr-FR" sz="2800" b="1" dirty="0"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1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36E1DE4-758C-4602-9D52-042086C86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338065">
            <a:off x="7124622" y="-738929"/>
            <a:ext cx="609600" cy="609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8846415-63E0-43F9-B107-EC97815C72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000" y="1777005"/>
            <a:ext cx="401574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6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82784"/>
              </p:ext>
            </p:extLst>
          </p:nvPr>
        </p:nvGraphicFramePr>
        <p:xfrm>
          <a:off x="1285461" y="880164"/>
          <a:ext cx="9332843" cy="563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Maman de sept enfants, elle aime leur cuisiner de bons plats, s'occuper de sa maison et de son jardin…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Mais elle sait aussi réparer des barrages et détourner la lave des volcans !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dirty="0" err="1">
                          <a:latin typeface="+mj-lt"/>
                        </a:rPr>
                        <a:t>Barbamama</a:t>
                      </a:r>
                      <a:r>
                        <a:rPr lang="fr-FR" sz="2800" b="1" dirty="0">
                          <a:latin typeface="Amandine" pitchFamily="2" charset="0"/>
                        </a:rPr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fr-FR" sz="2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Barbapapa</a:t>
                      </a:r>
                      <a:endParaRPr lang="fr-FR" sz="2800" b="1" dirty="0"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2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D68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63A4A62-B978-4D84-B63E-DE5499A64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2282" y="-609600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A3EF810-F0CA-4E3B-B87B-27F4D531CD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5561" y="-662292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8C3810-85A8-4ACD-BA02-2AE21B6A81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1588050"/>
            <a:ext cx="406908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1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45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13565"/>
              </p:ext>
            </p:extLst>
          </p:nvPr>
        </p:nvGraphicFramePr>
        <p:xfrm>
          <a:off x="1285461" y="880164"/>
          <a:ext cx="9332843" cy="561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Maman de trois enfants, c'est une maman avec un super-pouvoir : elle peut étirer et comprimer son corps à volonté...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Elastigirl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Indestructibles</a:t>
                      </a:r>
                      <a:endParaRPr lang="fr-FR" sz="2800" b="1" dirty="0"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3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C9D26A5-B9A3-4ADA-8BB3-C42A5010E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8405" y="-692513"/>
            <a:ext cx="609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3C7B9F-F447-46FA-BE05-72CA63B6CF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590" y="916607"/>
            <a:ext cx="3459480" cy="3360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8F4A83-350B-45C1-AF87-4F71F660CF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465" y="4322304"/>
            <a:ext cx="22631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5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58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32852"/>
              </p:ext>
            </p:extLst>
          </p:nvPr>
        </p:nvGraphicFramePr>
        <p:xfrm>
          <a:off x="1285461" y="880164"/>
          <a:ext cx="9332843" cy="561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Cette maman aide sa fille à se préparer pour un long voyage pour sauver son île…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Sina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Vaïana</a:t>
                      </a:r>
                      <a:endParaRPr lang="fr-FR" sz="3200" b="1" dirty="0"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4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4049C74-43AF-4CDE-8969-B1595444B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0532" y="-609600"/>
            <a:ext cx="609600" cy="609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DFB916-13D2-4006-ADEF-36CB66B33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30" y="1764030"/>
            <a:ext cx="353568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5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07085"/>
              </p:ext>
            </p:extLst>
          </p:nvPr>
        </p:nvGraphicFramePr>
        <p:xfrm>
          <a:off x="1285461" y="880164"/>
          <a:ext cx="9332843" cy="561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C'est une maman attentionnée qui aime passer du temps avec ses enfants, rire et se détendre avec eux. 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Ses enfants se prénomment Georges et </a:t>
                      </a:r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Peppa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Maman </a:t>
                      </a:r>
                      <a:r>
                        <a:rPr lang="fr-FR" sz="3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40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Peppa</a:t>
                      </a:r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40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Pig</a:t>
                      </a:r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5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E6A58A6-01E8-447B-AE6A-5D0A9753B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1882" y="-609600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14DFED0-4513-4DB2-A9CF-DAD4DA8783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9961" y="-609600"/>
            <a:ext cx="609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E83364-FC18-4CAC-82AB-7F3747C866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82" y="1588050"/>
            <a:ext cx="4076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8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15363"/>
              </p:ext>
            </p:extLst>
          </p:nvPr>
        </p:nvGraphicFramePr>
        <p:xfrm>
          <a:off x="1285461" y="880164"/>
          <a:ext cx="9332843" cy="578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C'est une 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maman de trois petits animaux à 4 pattes qui se prénomment Marie, Berlioz et Toulouse. </a:t>
                      </a:r>
                    </a:p>
                    <a:p>
                      <a:pPr fontAlgn="base"/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Leur maman devra les ramener sains et saufs au domicile de leur maîtresse.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Duchesse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</a:t>
                      </a:r>
                      <a:r>
                        <a:rPr lang="fr-FR" sz="40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Aristochats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6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4302026-0D38-43E3-9207-4EFAB9C85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0512" y="-666718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5F63BF2-E89E-40D2-BC10-DC590A797C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9213" y="-666718"/>
            <a:ext cx="609600" cy="609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D5CC49D-FDAC-4DF2-AF32-408FE0F0F8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1833260"/>
            <a:ext cx="406908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4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53676"/>
              </p:ext>
            </p:extLst>
          </p:nvPr>
        </p:nvGraphicFramePr>
        <p:xfrm>
          <a:off x="1285461" y="880164"/>
          <a:ext cx="9332843" cy="591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Cette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maman attend patiemment que la cigogne lui apporte son bébé. Quand enfin il arrive, elle découvre qu’il a de très grandes oreilles. Les autres animaux du cirque se moquent d’eux mais la maman protège son petit et l’aime fort…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Jumbo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Dumbo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7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D68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F330BD0-7BD4-49AE-B7B6-5175E7DFC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0807" y="-742669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AC5899E-D1E7-4DD2-8042-775A6F8D3E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2380" y="-825075"/>
            <a:ext cx="609600" cy="609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5EBDE9-BFE2-4198-8A5F-000853247C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2052098"/>
            <a:ext cx="41529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199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88F7A3-C764-4793-A1DA-807334DD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17314"/>
              </p:ext>
            </p:extLst>
          </p:nvPr>
        </p:nvGraphicFramePr>
        <p:xfrm>
          <a:off x="1285461" y="880164"/>
          <a:ext cx="9332843" cy="561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504">
                  <a:extLst>
                    <a:ext uri="{9D8B030D-6E8A-4147-A177-3AD203B41FA5}">
                      <a16:colId xmlns:a16="http://schemas.microsoft.com/office/drawing/2014/main" val="3512023926"/>
                    </a:ext>
                  </a:extLst>
                </a:gridCol>
                <a:gridCol w="4734339">
                  <a:extLst>
                    <a:ext uri="{9D8B030D-6E8A-4147-A177-3AD203B41FA5}">
                      <a16:colId xmlns:a16="http://schemas.microsoft.com/office/drawing/2014/main" val="3999862552"/>
                    </a:ext>
                  </a:extLst>
                </a:gridCol>
              </a:tblGrid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mandine" pitchFamily="2" charset="0"/>
                        </a:rPr>
                        <a:t>Caractéristiques:</a:t>
                      </a:r>
                    </a:p>
                    <a:p>
                      <a:pPr fontAlgn="base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 est une maman humaine </a:t>
                      </a:r>
                      <a:r>
                        <a:rPr lang="fr-FR" sz="2000" b="1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qui 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encourage son fils et croit en lui. Elle sait qu’il peut accomplir des exploits malgré sa toute petite taille…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20050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Prénom:</a:t>
                      </a:r>
                    </a:p>
                    <a:p>
                      <a:pPr algn="ctr"/>
                      <a:r>
                        <a:rPr lang="fr-FR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maman de Kirikou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andine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02481"/>
                  </a:ext>
                </a:extLst>
              </a:tr>
              <a:tr h="1872974">
                <a:tc>
                  <a:txBody>
                    <a:bodyPr/>
                    <a:lstStyle/>
                    <a:p>
                      <a:r>
                        <a:rPr lang="fr-FR" sz="2800" b="1" dirty="0">
                          <a:latin typeface="Amandine" pitchFamily="2" charset="0"/>
                        </a:rPr>
                        <a:t>Film:</a:t>
                      </a:r>
                    </a:p>
                    <a:p>
                      <a:pPr algn="ctr"/>
                      <a:endParaRPr lang="fr-FR" sz="2800" b="1" dirty="0">
                        <a:latin typeface="Amandine" pitchFamily="2" charset="0"/>
                      </a:endParaRPr>
                    </a:p>
                    <a:p>
                      <a:pPr algn="ctr"/>
                      <a:r>
                        <a:rPr lang="fr-FR" sz="4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Kirikou</a:t>
                      </a:r>
                      <a:endParaRPr lang="fr-FR" sz="40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088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A8A808-4483-4029-994D-162233AD5682}"/>
              </a:ext>
            </a:extLst>
          </p:cNvPr>
          <p:cNvSpPr txBox="1"/>
          <p:nvPr/>
        </p:nvSpPr>
        <p:spPr>
          <a:xfrm>
            <a:off x="2835965" y="172278"/>
            <a:ext cx="673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andine" pitchFamily="2" charset="0"/>
              </a:rPr>
              <a:t>Maman célèbre  numéro 8</a:t>
            </a:r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37771B73-3EAF-4031-B971-B8BC88466FDA}"/>
              </a:ext>
            </a:extLst>
          </p:cNvPr>
          <p:cNvSpPr/>
          <p:nvPr/>
        </p:nvSpPr>
        <p:spPr>
          <a:xfrm rot="1186468">
            <a:off x="10784866" y="1259535"/>
            <a:ext cx="934094" cy="1147451"/>
          </a:xfrm>
          <a:prstGeom prst="heart">
            <a:avLst/>
          </a:prstGeom>
          <a:solidFill>
            <a:srgbClr val="6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B829557-0EED-4020-8C82-8DFEBFE5E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90413" y="-674011"/>
            <a:ext cx="609600" cy="60960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F44153E-730F-4FE2-A25C-BC9A0B5ACE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3678" y="-738569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DDB75D-2738-4052-9673-8D7EF1975E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1948455"/>
            <a:ext cx="4175760" cy="34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11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33E39"/>
      </a:dk2>
      <a:lt2>
        <a:srgbClr val="E5E8E2"/>
      </a:lt2>
      <a:accent1>
        <a:srgbClr val="AD90CD"/>
      </a:accent1>
      <a:accent2>
        <a:srgbClr val="7B77C2"/>
      </a:accent2>
      <a:accent3>
        <a:srgbClr val="90A5CD"/>
      </a:accent3>
      <a:accent4>
        <a:srgbClr val="6EACBE"/>
      </a:accent4>
      <a:accent5>
        <a:srgbClr val="7AAFA5"/>
      </a:accent5>
      <a:accent6>
        <a:srgbClr val="6DB288"/>
      </a:accent6>
      <a:hlink>
        <a:srgbClr val="718B54"/>
      </a:hlink>
      <a:folHlink>
        <a:srgbClr val="848484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458</Words>
  <Application>Microsoft Office PowerPoint</Application>
  <PresentationFormat>Grand écran</PresentationFormat>
  <Paragraphs>92</Paragraphs>
  <Slides>12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Amandine</vt:lpstr>
      <vt:lpstr>Arial</vt:lpstr>
      <vt:lpstr>Avenir Next LT Pro</vt:lpstr>
      <vt:lpstr>Calibri</vt:lpstr>
      <vt:lpstr>Tw Cen MT</vt:lpstr>
      <vt:lpstr>ShapesVTI</vt:lpstr>
      <vt:lpstr>Les mamans célèbres…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Alors, toutes les mamans célèbres sont démasquées?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mamans célèbres…</dc:title>
  <dc:creator>DaniellePro</dc:creator>
  <cp:lastModifiedBy>DaniellePro</cp:lastModifiedBy>
  <cp:revision>29</cp:revision>
  <dcterms:created xsi:type="dcterms:W3CDTF">2020-05-18T13:26:55Z</dcterms:created>
  <dcterms:modified xsi:type="dcterms:W3CDTF">2020-05-19T06:22:10Z</dcterms:modified>
</cp:coreProperties>
</file>