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1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4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7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8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0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2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1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8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7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597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1" r:id="rId6"/>
    <p:sldLayoutId id="2147483707" r:id="rId7"/>
    <p:sldLayoutId id="2147483708" r:id="rId8"/>
    <p:sldLayoutId id="2147483709" r:id="rId9"/>
    <p:sldLayoutId id="2147483710" r:id="rId10"/>
    <p:sldLayoutId id="2147483712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6.jpeg"/><Relationship Id="rId5" Type="http://schemas.microsoft.com/office/2007/relationships/media" Target="../media/media4.m4a"/><Relationship Id="rId10" Type="http://schemas.openxmlformats.org/officeDocument/2006/relationships/image" Target="../media/image5.jpe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8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11.jpeg"/><Relationship Id="rId5" Type="http://schemas.microsoft.com/office/2007/relationships/media" Target="../media/media9.m4a"/><Relationship Id="rId10" Type="http://schemas.openxmlformats.org/officeDocument/2006/relationships/image" Target="../media/image10.jpeg"/><Relationship Id="rId4" Type="http://schemas.openxmlformats.org/officeDocument/2006/relationships/audio" Target="../media/media8.m4a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74EFBB-4FA1-401B-A967-53153F3352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21" r="17055" b="1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77342F-A19F-4C96-B57D-F1A053AFD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8275" y="576621"/>
            <a:ext cx="3202016" cy="2291811"/>
          </a:xfrm>
        </p:spPr>
        <p:txBody>
          <a:bodyPr anchor="ctr">
            <a:normAutofit/>
          </a:bodyPr>
          <a:lstStyle/>
          <a:p>
            <a:pPr algn="ctr"/>
            <a:r>
              <a:rPr lang="fr-FR">
                <a:solidFill>
                  <a:srgbClr val="FFFFFF"/>
                </a:solidFill>
                <a:latin typeface="Book Antiqua" panose="02040602050305030304" pitchFamily="18" charset="0"/>
              </a:rPr>
              <a:t>Liebe</a:t>
            </a:r>
            <a:br>
              <a:rPr lang="fr-FR">
                <a:solidFill>
                  <a:srgbClr val="FFFFFF"/>
                </a:solidFill>
                <a:latin typeface="Book Antiqua" panose="02040602050305030304" pitchFamily="18" charset="0"/>
              </a:rPr>
            </a:br>
            <a:br>
              <a:rPr lang="fr-FR">
                <a:solidFill>
                  <a:srgbClr val="FFFFFF"/>
                </a:solidFill>
                <a:latin typeface="Book Antiqua" panose="02040602050305030304" pitchFamily="18" charset="0"/>
              </a:rPr>
            </a:br>
            <a:r>
              <a:rPr lang="fr-FR">
                <a:solidFill>
                  <a:srgbClr val="FFFFFF"/>
                </a:solidFill>
                <a:latin typeface="Book Antiqua" panose="02040602050305030304" pitchFamily="18" charset="0"/>
              </a:rPr>
              <a:t> Mama</a:t>
            </a:r>
            <a:endParaRPr lang="fr-FR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E9FA9A-171A-48ED-8112-B985CBF214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580" y="2987854"/>
            <a:ext cx="3200400" cy="20802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E89A7B-3F7C-480D-BC3E-F61C41E7BF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634" y="2191635"/>
            <a:ext cx="4450080" cy="243078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E064ABD-8477-4264-BC57-863C854FE3D3}"/>
              </a:ext>
            </a:extLst>
          </p:cNvPr>
          <p:cNvSpPr txBox="1"/>
          <p:nvPr/>
        </p:nvSpPr>
        <p:spPr>
          <a:xfrm>
            <a:off x="8736037" y="5528603"/>
            <a:ext cx="244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Sonntag</a:t>
            </a:r>
            <a:r>
              <a:rPr lang="fr-FR" dirty="0">
                <a:solidFill>
                  <a:schemeClr val="bg1"/>
                </a:solidFill>
              </a:rPr>
              <a:t>, 7 Juni 2020</a:t>
            </a:r>
          </a:p>
        </p:txBody>
      </p:sp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E2E8F73-11A4-4AD7-BDD7-08A300660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45302" y="1565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5E1841-FCB1-4664-A426-01DB36AC3C02}"/>
              </a:ext>
            </a:extLst>
          </p:cNvPr>
          <p:cNvSpPr txBox="1"/>
          <p:nvPr/>
        </p:nvSpPr>
        <p:spPr>
          <a:xfrm>
            <a:off x="901147" y="651887"/>
            <a:ext cx="11993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/>
              <a:t>Was kannst du Mama sagen zum Muttertag?</a:t>
            </a:r>
            <a:endParaRPr lang="fr-FR" sz="4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A16640-AA71-40E4-A505-62BE7887AFF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29" y="3733798"/>
            <a:ext cx="3522289" cy="22098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151D7B-E645-4324-B52C-B02A3AD0E9C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111" y="3429000"/>
            <a:ext cx="3096496" cy="27200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5006CA-1E56-42D3-BCF3-1F0D9F1C2FA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500" y="3744350"/>
            <a:ext cx="3627120" cy="22098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2EDA4D4-5F00-4AAB-8FB9-3BE95C3616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69688" y="604853"/>
            <a:ext cx="609600" cy="609600"/>
          </a:xfrm>
          <a:prstGeom prst="rect">
            <a:avLst/>
          </a:prstGeom>
        </p:spPr>
      </p:pic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599F219-C577-482D-AC8B-6836B75F6F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07218" y="2528757"/>
            <a:ext cx="609600" cy="60960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7F53905-473B-4919-9EF4-7839A4E6C8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6962" y="3414844"/>
            <a:ext cx="609600" cy="609600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F2556B2-468F-4EF9-90A4-DB601994D1A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6962" y="4266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76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7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45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254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5E1841-FCB1-4664-A426-01DB36AC3C02}"/>
              </a:ext>
            </a:extLst>
          </p:cNvPr>
          <p:cNvSpPr txBox="1"/>
          <p:nvPr/>
        </p:nvSpPr>
        <p:spPr>
          <a:xfrm>
            <a:off x="8109235" y="863695"/>
            <a:ext cx="3511233" cy="3779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atin typeface="+mj-lt"/>
                <a:ea typeface="+mj-ea"/>
                <a:cs typeface="+mj-cs"/>
              </a:rPr>
              <a:t>Ein besonderer Tag für meine Mama…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B4F566-1111-4110-B743-48E60DFAD9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21" y="1150620"/>
            <a:ext cx="7033260" cy="492252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93CC1AC-87BA-49B0-9CC3-5E4A35162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5777" y="-703289"/>
            <a:ext cx="609600" cy="609600"/>
          </a:xfrm>
          <a:prstGeom prst="rect">
            <a:avLst/>
          </a:prstGeom>
        </p:spPr>
      </p:pic>
      <p:sp>
        <p:nvSpPr>
          <p:cNvPr id="5" name="Cœur 4">
            <a:extLst>
              <a:ext uri="{FF2B5EF4-FFF2-40B4-BE49-F238E27FC236}">
                <a16:creationId xmlns:a16="http://schemas.microsoft.com/office/drawing/2014/main" id="{86770CEA-032E-4672-97D0-4B4D9C51DC51}"/>
              </a:ext>
            </a:extLst>
          </p:cNvPr>
          <p:cNvSpPr/>
          <p:nvPr/>
        </p:nvSpPr>
        <p:spPr>
          <a:xfrm>
            <a:off x="8892209" y="4346713"/>
            <a:ext cx="1895061" cy="17264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64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357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EC6EB-20B4-47D9-B377-8AB3F9EDF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2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74EFBB-4FA1-401B-A967-53153F3352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8" r="1" b="1"/>
          <a:stretch/>
        </p:blipFill>
        <p:spPr>
          <a:xfrm>
            <a:off x="640957" y="559888"/>
            <a:ext cx="10905066" cy="557106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1D6CD10-98FC-4295-B0E3-77908B8EC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64AD94D-5735-4716-A750-56743DF1F27B}"/>
              </a:ext>
            </a:extLst>
          </p:cNvPr>
          <p:cNvSpPr txBox="1"/>
          <p:nvPr/>
        </p:nvSpPr>
        <p:spPr>
          <a:xfrm>
            <a:off x="6096000" y="864356"/>
            <a:ext cx="5450023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dirty="0"/>
              <a:t>Liebe Mama</a:t>
            </a:r>
          </a:p>
          <a:p>
            <a:endParaRPr lang="de-DE" sz="3600" dirty="0"/>
          </a:p>
          <a:p>
            <a:r>
              <a:rPr lang="de-DE" sz="3200" dirty="0"/>
              <a:t>Eine Blume</a:t>
            </a:r>
          </a:p>
          <a:p>
            <a:r>
              <a:rPr lang="de-DE" sz="3200" dirty="0"/>
              <a:t>Braucht die Sonne </a:t>
            </a:r>
          </a:p>
          <a:p>
            <a:r>
              <a:rPr lang="de-DE" sz="3200" dirty="0"/>
              <a:t>Und meine Mama</a:t>
            </a:r>
          </a:p>
          <a:p>
            <a:r>
              <a:rPr lang="de-DE" sz="3200" dirty="0"/>
              <a:t>Brauche ich !</a:t>
            </a:r>
          </a:p>
          <a:p>
            <a:endParaRPr lang="de-DE" sz="3200" dirty="0"/>
          </a:p>
          <a:p>
            <a:r>
              <a:rPr lang="fr-FR" sz="3200" dirty="0"/>
              <a:t>Alles </a:t>
            </a:r>
            <a:r>
              <a:rPr lang="fr-FR" sz="3200" dirty="0" err="1"/>
              <a:t>gute</a:t>
            </a:r>
            <a:r>
              <a:rPr lang="fr-FR" sz="3200" dirty="0"/>
              <a:t> </a:t>
            </a:r>
            <a:r>
              <a:rPr lang="fr-FR" sz="3200" dirty="0" err="1"/>
              <a:t>zum</a:t>
            </a:r>
            <a:r>
              <a:rPr lang="fr-FR" sz="3200" dirty="0"/>
              <a:t> </a:t>
            </a:r>
            <a:r>
              <a:rPr lang="fr-FR" sz="3200" dirty="0" err="1"/>
              <a:t>Muttertag</a:t>
            </a:r>
            <a:r>
              <a:rPr lang="fr-FR" sz="3200" dirty="0"/>
              <a:t> !</a:t>
            </a:r>
          </a:p>
          <a:p>
            <a:endParaRPr lang="de-DE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C82979-309B-42B3-8871-8F199A910111}"/>
              </a:ext>
            </a:extLst>
          </p:cNvPr>
          <p:cNvSpPr txBox="1"/>
          <p:nvPr/>
        </p:nvSpPr>
        <p:spPr>
          <a:xfrm>
            <a:off x="1288709" y="3114588"/>
            <a:ext cx="4638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Ein</a:t>
            </a:r>
            <a:r>
              <a:rPr lang="fr-FR" sz="2400" dirty="0"/>
              <a:t> </a:t>
            </a:r>
            <a:r>
              <a:rPr lang="fr-FR" sz="2400" dirty="0" err="1"/>
              <a:t>kleines</a:t>
            </a:r>
            <a:r>
              <a:rPr lang="fr-FR" sz="2400" dirty="0"/>
              <a:t> </a:t>
            </a:r>
            <a:r>
              <a:rPr lang="fr-FR" sz="2400" dirty="0" err="1"/>
              <a:t>Gedicht</a:t>
            </a:r>
            <a:r>
              <a:rPr lang="fr-FR" sz="2400" dirty="0"/>
              <a:t> </a:t>
            </a:r>
            <a:r>
              <a:rPr lang="fr-FR" sz="2400" dirty="0" err="1"/>
              <a:t>für</a:t>
            </a:r>
            <a:r>
              <a:rPr lang="fr-FR" sz="2400" dirty="0"/>
              <a:t> </a:t>
            </a:r>
            <a:r>
              <a:rPr lang="fr-FR" sz="2400" dirty="0" err="1"/>
              <a:t>dich</a:t>
            </a:r>
            <a:r>
              <a:rPr lang="fr-FR" sz="2400" dirty="0"/>
              <a:t>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95EF5D-0C89-44A7-A6C8-062E8095B5B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423" y="1470495"/>
            <a:ext cx="929640" cy="9220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FD33DF1-F628-4DA7-AE8A-0F32C223095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650" y="2263423"/>
            <a:ext cx="929641" cy="8511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D1E2EE-9D0D-4843-A546-B0BBD54A49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063" y="3429000"/>
            <a:ext cx="1074420" cy="86106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F272970-1A0A-4E14-8502-810D66A74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82400" y="-687578"/>
            <a:ext cx="609600" cy="609600"/>
          </a:xfrm>
          <a:prstGeom prst="rect">
            <a:avLst/>
          </a:prstGeom>
        </p:spPr>
      </p:pic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16B8675-A71C-4AE8-BFA0-0A8D747EB6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33670" y="-739306"/>
            <a:ext cx="609600" cy="609600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276C3E1-61F2-4DB5-9C21-02A5E19514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39423" y="-785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43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0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541"/>
      </a:dk2>
      <a:lt2>
        <a:srgbClr val="E4E8E2"/>
      </a:lt2>
      <a:accent1>
        <a:srgbClr val="A629E7"/>
      </a:accent1>
      <a:accent2>
        <a:srgbClr val="6640DC"/>
      </a:accent2>
      <a:accent3>
        <a:srgbClr val="2F4FE7"/>
      </a:accent3>
      <a:accent4>
        <a:srgbClr val="1787D5"/>
      </a:accent4>
      <a:accent5>
        <a:srgbClr val="20B6B5"/>
      </a:accent5>
      <a:accent6>
        <a:srgbClr val="14B973"/>
      </a:accent6>
      <a:hlink>
        <a:srgbClr val="358E9F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49</Words>
  <Application>Microsoft Office PowerPoint</Application>
  <PresentationFormat>Grand écran</PresentationFormat>
  <Paragraphs>13</Paragraphs>
  <Slides>4</Slides>
  <Notes>0</Notes>
  <HiddenSlides>0</HiddenSlides>
  <MMClips>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Avenir Next LT Pro</vt:lpstr>
      <vt:lpstr>Book Antiqua</vt:lpstr>
      <vt:lpstr>Gill Sans MT</vt:lpstr>
      <vt:lpstr>Wingdings 2</vt:lpstr>
      <vt:lpstr>DividendVTI</vt:lpstr>
      <vt:lpstr>Liebe   Mama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Liebe   Mama</dc:title>
  <dc:creator>DaniellePro</dc:creator>
  <cp:lastModifiedBy>DaniellePro</cp:lastModifiedBy>
  <cp:revision>6</cp:revision>
  <dcterms:created xsi:type="dcterms:W3CDTF">2020-05-19T06:44:04Z</dcterms:created>
  <dcterms:modified xsi:type="dcterms:W3CDTF">2020-05-19T09:33:42Z</dcterms:modified>
</cp:coreProperties>
</file>