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8" r:id="rId1"/>
  </p:sldMasterIdLst>
  <p:notesMasterIdLst>
    <p:notesMasterId r:id="rId9"/>
  </p:notesMasterIdLst>
  <p:handoutMasterIdLst>
    <p:handoutMasterId r:id="rId10"/>
  </p:handoutMasterIdLst>
  <p:sldIdLst>
    <p:sldId id="257" r:id="rId2"/>
    <p:sldId id="273" r:id="rId3"/>
    <p:sldId id="269" r:id="rId4"/>
    <p:sldId id="270" r:id="rId5"/>
    <p:sldId id="258" r:id="rId6"/>
    <p:sldId id="272" r:id="rId7"/>
    <p:sldId id="274" r:id="rId8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7C8AD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4" autoAdjust="0"/>
    <p:restoredTop sz="84972" autoAdjust="0"/>
  </p:normalViewPr>
  <p:slideViewPr>
    <p:cSldViewPr snapToGrid="0" snapToObjects="1">
      <p:cViewPr varScale="1">
        <p:scale>
          <a:sx n="72" d="100"/>
          <a:sy n="7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0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6FE5354-05E0-46BC-8B69-6B584BC5ED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DDE58F-3300-4524-B39E-3DA9A2ED4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D8FFF-8AF4-4240-A895-25BACA83E6A4}" type="datetimeFigureOut">
              <a:rPr lang="fr-FR" smtClean="0"/>
              <a:t>26/05/2020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6E4F502-E7FD-4C97-AAE4-FA85B6584C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ADF8A4-3C1C-48C4-BE84-31FC3F76A4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25C79-B110-4F46-9BB0-2EC98D6D8D1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4636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1AE4D-D12F-45A4-9F8C-D85172F2B2DB}" type="datetimeFigureOut">
              <a:rPr lang="fr-FR" noProof="0" smtClean="0"/>
              <a:t>26/05/2020</a:t>
            </a:fld>
            <a:endParaRPr lang="fr-FR" noProof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44EE0-9EB0-4A7C-825C-0DE53315F810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040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984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8578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5947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7840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8645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0468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4500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8DBD5F-C6EC-485E-8ECE-A5152736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A8E078-19A3-4902-83FB-669BDA8F96ED}" type="datetime1">
              <a:rPr lang="fr-FR" noProof="0" smtClean="0"/>
              <a:t>26/05/2020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6C0BE6-E24A-4679-B786-AAB41ADC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FB9417-93D4-4C41-8E0E-1553E0B5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4F31B-23FA-4075-AF7D-6228CFD12F0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71068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79000">
              <a:srgbClr val="92D05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>
            <a:extLst>
              <a:ext uri="{FF2B5EF4-FFF2-40B4-BE49-F238E27FC236}">
                <a16:creationId xmlns:a16="http://schemas.microsoft.com/office/drawing/2014/main" id="{AC42100B-A111-4379-AEED-6341AC796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9142F8-7540-4733-B343-07D1C3577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5DAD19-89EC-4830-AED6-293680316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D4EBDA2-BD55-47BD-AE60-A4CC480BA42D}" type="datetime1">
              <a:rPr lang="fr-FR" noProof="0" smtClean="0"/>
              <a:t>26/05/2020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DC5E59-6466-4E0A-8317-7FF66CBF3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8CDD0A-74FF-4205-80A3-283831D0C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A64F31B-23FA-4075-AF7D-6228CFD12F0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2913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gif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jp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te, fleur, rose, herbe&#10;&#10;Description générée automatiquement">
            <a:extLst>
              <a:ext uri="{FF2B5EF4-FFF2-40B4-BE49-F238E27FC236}">
                <a16:creationId xmlns:a16="http://schemas.microsoft.com/office/drawing/2014/main" id="{87B9B5BF-7600-46D2-8E7E-0B3D13812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4415"/>
            <a:ext cx="12275369" cy="275716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6FE1B56-671D-4F60-9096-17EFDA8617BE}"/>
              </a:ext>
            </a:extLst>
          </p:cNvPr>
          <p:cNvSpPr txBox="1"/>
          <p:nvPr/>
        </p:nvSpPr>
        <p:spPr>
          <a:xfrm>
            <a:off x="781878" y="3032814"/>
            <a:ext cx="1091979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fr-FR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6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viele</a:t>
            </a:r>
            <a:r>
              <a:rPr lang="fr-FR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Blumen</a:t>
            </a:r>
            <a:r>
              <a:rPr lang="fr-FR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fr-FR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Mama</a:t>
            </a:r>
            <a:r>
              <a:rPr lang="fr-FR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6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fr-FR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fr-FR" sz="3200" b="1" dirty="0">
                <a:latin typeface="+mj-lt"/>
                <a:cs typeface="Aharoni" panose="02010803020104030203" pitchFamily="2" charset="-79"/>
              </a:rPr>
              <a:t>MS</a:t>
            </a:r>
            <a:r>
              <a:rPr lang="fr-FR" sz="3200" dirty="0">
                <a:latin typeface="+mj-lt"/>
                <a:cs typeface="Aharoni" panose="02010803020104030203" pitchFamily="2" charset="-79"/>
              </a:rPr>
              <a:t>: </a:t>
            </a:r>
            <a:r>
              <a:rPr lang="fr-FR" sz="3200" i="1" dirty="0">
                <a:latin typeface="+mj-lt"/>
                <a:cs typeface="Aharoni" panose="02010803020104030203" pitchFamily="2" charset="-79"/>
              </a:rPr>
              <a:t>Structurer sa pensée</a:t>
            </a:r>
            <a:endParaRPr lang="fr-FR" sz="3200" dirty="0">
              <a:latin typeface="+mj-lt"/>
              <a:cs typeface="Aharoni" panose="02010803020104030203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>
                <a:latin typeface="+mj-lt"/>
                <a:cs typeface="Aharoni" panose="02010803020104030203" pitchFamily="2" charset="-79"/>
              </a:rPr>
              <a:t>Dénombrer =&gt; 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>
                <a:latin typeface="+mj-lt"/>
                <a:cs typeface="Aharoni" panose="02010803020104030203" pitchFamily="2" charset="-79"/>
              </a:rPr>
              <a:t>Associer un chiffre oral et écrit à la </a:t>
            </a:r>
            <a:r>
              <a:rPr lang="fr-FR" sz="2000">
                <a:latin typeface="+mj-lt"/>
                <a:cs typeface="Aharoni" panose="02010803020104030203" pitchFamily="2" charset="-79"/>
              </a:rPr>
              <a:t>quantité dénombrée</a:t>
            </a:r>
            <a:endParaRPr lang="fr-FR" sz="2000" dirty="0">
              <a:latin typeface="+mj-lt"/>
              <a:cs typeface="Aharoni" panose="02010803020104030203" pitchFamily="2" charset="-79"/>
            </a:endParaRPr>
          </a:p>
        </p:txBody>
      </p:sp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82B497F-271A-4448-A44C-8916A9A0CF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00800" y="-7541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0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te, fleur, rose, herbe&#10;&#10;Description générée automatiquement">
            <a:extLst>
              <a:ext uri="{FF2B5EF4-FFF2-40B4-BE49-F238E27FC236}">
                <a16:creationId xmlns:a16="http://schemas.microsoft.com/office/drawing/2014/main" id="{87B9B5BF-7600-46D2-8E7E-0B3D13812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6711"/>
            <a:ext cx="12275369" cy="275716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81D1178-EA3A-4B61-BFD4-890FB149EE1E}"/>
              </a:ext>
            </a:extLst>
          </p:cNvPr>
          <p:cNvSpPr txBox="1"/>
          <p:nvPr/>
        </p:nvSpPr>
        <p:spPr>
          <a:xfrm>
            <a:off x="0" y="2798218"/>
            <a:ext cx="5075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/>
              <a:t>Wie</a:t>
            </a:r>
            <a:r>
              <a:rPr lang="fr-FR" sz="3200" dirty="0"/>
              <a:t> </a:t>
            </a:r>
            <a:r>
              <a:rPr lang="fr-FR" sz="3200" dirty="0" err="1"/>
              <a:t>viele</a:t>
            </a:r>
            <a:r>
              <a:rPr lang="fr-FR" sz="3200" dirty="0"/>
              <a:t> Herzen </a:t>
            </a:r>
            <a:r>
              <a:rPr lang="fr-FR" sz="3200" dirty="0" err="1"/>
              <a:t>für</a:t>
            </a:r>
            <a:r>
              <a:rPr lang="fr-FR" sz="3200" dirty="0"/>
              <a:t> Mama?</a:t>
            </a:r>
          </a:p>
        </p:txBody>
      </p:sp>
      <p:sp>
        <p:nvSpPr>
          <p:cNvPr id="6" name="Cœur 5">
            <a:extLst>
              <a:ext uri="{FF2B5EF4-FFF2-40B4-BE49-F238E27FC236}">
                <a16:creationId xmlns:a16="http://schemas.microsoft.com/office/drawing/2014/main" id="{5B59B483-C1BE-4562-9E6B-717908097146}"/>
              </a:ext>
            </a:extLst>
          </p:cNvPr>
          <p:cNvSpPr/>
          <p:nvPr/>
        </p:nvSpPr>
        <p:spPr>
          <a:xfrm>
            <a:off x="5532782" y="4157549"/>
            <a:ext cx="1663148" cy="1557130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FB41110-96D0-4268-992E-885CCCE272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3210" y="3571554"/>
            <a:ext cx="2143125" cy="2143125"/>
          </a:xfrm>
          <a:prstGeom prst="rect">
            <a:avLst/>
          </a:prstGeom>
        </p:spPr>
      </p:pic>
      <p:pic>
        <p:nvPicPr>
          <p:cNvPr id="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7F684F3-B608-45BE-9748-2613497BED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37971" y="-764077"/>
            <a:ext cx="609600" cy="6096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A73CAEC-D129-42FA-A180-C5B3CC785F74}"/>
              </a:ext>
            </a:extLst>
          </p:cNvPr>
          <p:cNvSpPr txBox="1"/>
          <p:nvPr/>
        </p:nvSpPr>
        <p:spPr>
          <a:xfrm>
            <a:off x="11146221" y="4157549"/>
            <a:ext cx="50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2112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14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14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te, fleur, rose, herbe&#10;&#10;Description générée automatiquement">
            <a:extLst>
              <a:ext uri="{FF2B5EF4-FFF2-40B4-BE49-F238E27FC236}">
                <a16:creationId xmlns:a16="http://schemas.microsoft.com/office/drawing/2014/main" id="{87B9B5BF-7600-46D2-8E7E-0B3D13812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4415"/>
            <a:ext cx="12275369" cy="275716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6FE1B56-671D-4F60-9096-17EFDA8617BE}"/>
              </a:ext>
            </a:extLst>
          </p:cNvPr>
          <p:cNvSpPr txBox="1"/>
          <p:nvPr/>
        </p:nvSpPr>
        <p:spPr>
          <a:xfrm>
            <a:off x="195578" y="2890391"/>
            <a:ext cx="11800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/>
              <a:t>Wie</a:t>
            </a:r>
            <a:r>
              <a:rPr lang="fr-FR" sz="3200" dirty="0"/>
              <a:t> </a:t>
            </a:r>
            <a:r>
              <a:rPr lang="fr-FR" sz="3200" dirty="0" err="1"/>
              <a:t>viele</a:t>
            </a:r>
            <a:r>
              <a:rPr lang="fr-FR" sz="3200" dirty="0"/>
              <a:t> </a:t>
            </a:r>
            <a:r>
              <a:rPr lang="fr-FR" sz="3200" dirty="0" err="1"/>
              <a:t>Blumen</a:t>
            </a:r>
            <a:r>
              <a:rPr lang="fr-FR" sz="3200" dirty="0"/>
              <a:t> </a:t>
            </a:r>
            <a:r>
              <a:rPr lang="fr-FR" sz="3200" dirty="0" err="1"/>
              <a:t>für</a:t>
            </a:r>
            <a:r>
              <a:rPr lang="fr-FR" sz="3200" dirty="0"/>
              <a:t> Mama?</a:t>
            </a:r>
          </a:p>
          <a:p>
            <a:endParaRPr lang="fr-FR" sz="3200" dirty="0">
              <a:latin typeface="Amandine" pitchFamily="2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CFA2BE4-8093-4982-913C-E3E705A51B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9989" y="3429000"/>
            <a:ext cx="1322738" cy="129628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D8A3831-B1A0-45AE-A5E8-2729F02AD26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1375" y="4253684"/>
            <a:ext cx="1322738" cy="129628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E313E00-34EC-46FE-B49D-D0834DB0BBD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62" y="4906486"/>
            <a:ext cx="1322738" cy="129628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28F7432-45E3-45F8-9546-A13D50BC37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9112160" y="3429000"/>
            <a:ext cx="2364828" cy="2364828"/>
          </a:xfrm>
          <a:prstGeom prst="rect">
            <a:avLst/>
          </a:prstGeom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6629DD17-378D-4E22-B4D4-9727CB4C1B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75092" y="-634015"/>
            <a:ext cx="609600" cy="6096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E868FE9-D879-471F-B22D-F4AB413E6636}"/>
              </a:ext>
            </a:extLst>
          </p:cNvPr>
          <p:cNvSpPr txBox="1"/>
          <p:nvPr/>
        </p:nvSpPr>
        <p:spPr>
          <a:xfrm>
            <a:off x="10074166" y="5879367"/>
            <a:ext cx="1135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2971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862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te, fleur, rose, herbe&#10;&#10;Description générée automatiquement">
            <a:extLst>
              <a:ext uri="{FF2B5EF4-FFF2-40B4-BE49-F238E27FC236}">
                <a16:creationId xmlns:a16="http://schemas.microsoft.com/office/drawing/2014/main" id="{87B9B5BF-7600-46D2-8E7E-0B3D13812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4415"/>
            <a:ext cx="12275369" cy="275716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6FE1B56-671D-4F60-9096-17EFDA8617BE}"/>
              </a:ext>
            </a:extLst>
          </p:cNvPr>
          <p:cNvSpPr txBox="1"/>
          <p:nvPr/>
        </p:nvSpPr>
        <p:spPr>
          <a:xfrm>
            <a:off x="195578" y="2890391"/>
            <a:ext cx="11800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/>
              <a:t>Wie</a:t>
            </a:r>
            <a:r>
              <a:rPr lang="fr-FR" sz="3200" dirty="0"/>
              <a:t> </a:t>
            </a:r>
            <a:r>
              <a:rPr lang="fr-FR" sz="3200" dirty="0" err="1"/>
              <a:t>viele</a:t>
            </a:r>
            <a:r>
              <a:rPr lang="fr-FR" sz="3200" dirty="0"/>
              <a:t> </a:t>
            </a:r>
            <a:r>
              <a:rPr lang="fr-FR" sz="3200" dirty="0" err="1"/>
              <a:t>Blumen</a:t>
            </a:r>
            <a:r>
              <a:rPr lang="fr-FR" sz="3200" dirty="0"/>
              <a:t> </a:t>
            </a:r>
            <a:r>
              <a:rPr lang="fr-FR" sz="3200" dirty="0" err="1"/>
              <a:t>für</a:t>
            </a:r>
            <a:r>
              <a:rPr lang="fr-FR" sz="3200" dirty="0"/>
              <a:t> Mama?</a:t>
            </a:r>
          </a:p>
          <a:p>
            <a:endParaRPr lang="fr-FR" sz="3200" dirty="0">
              <a:latin typeface="Amandine" pitchFamily="2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5FA69D6-EE14-474B-ADB0-BA2EF172BB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2918" y="3634278"/>
            <a:ext cx="1322738" cy="129628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E2C3F9A-F8A0-45C3-8D7E-5C7F6E04B39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857" y="5249827"/>
            <a:ext cx="1322738" cy="129628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56B63B9-47EA-4F37-98D1-3169664A6F8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857" y="3634278"/>
            <a:ext cx="1322738" cy="129628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FDDCABF-A61E-4AC4-B6C2-0B4F1DAEC5A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744" y="5249827"/>
            <a:ext cx="1322738" cy="1296283"/>
          </a:xfrm>
          <a:prstGeom prst="rect">
            <a:avLst/>
          </a:prstGeom>
        </p:spPr>
      </p:pic>
      <p:pic>
        <p:nvPicPr>
          <p:cNvPr id="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2CD1CFB-E635-45E9-9D1B-F627CFD3F4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6008" y="3967609"/>
            <a:ext cx="1905000" cy="1905000"/>
          </a:xfrm>
          <a:prstGeom prst="rect">
            <a:avLst/>
          </a:prstGeo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3CE178F-3922-47D8-A14B-C3E21612E5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78110" y="-712836"/>
            <a:ext cx="609600" cy="6096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DEB9FED-F40A-4EB8-A01B-9158E53168D6}"/>
              </a:ext>
            </a:extLst>
          </p:cNvPr>
          <p:cNvSpPr txBox="1"/>
          <p:nvPr/>
        </p:nvSpPr>
        <p:spPr>
          <a:xfrm>
            <a:off x="10704786" y="4576618"/>
            <a:ext cx="1056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5236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549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te, fleur, rose, herbe&#10;&#10;Description générée automatiquement">
            <a:extLst>
              <a:ext uri="{FF2B5EF4-FFF2-40B4-BE49-F238E27FC236}">
                <a16:creationId xmlns:a16="http://schemas.microsoft.com/office/drawing/2014/main" id="{87B9B5BF-7600-46D2-8E7E-0B3D13812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6711"/>
            <a:ext cx="12275369" cy="275716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81D1178-EA3A-4B61-BFD4-890FB149EE1E}"/>
              </a:ext>
            </a:extLst>
          </p:cNvPr>
          <p:cNvSpPr txBox="1"/>
          <p:nvPr/>
        </p:nvSpPr>
        <p:spPr>
          <a:xfrm>
            <a:off x="0" y="2798218"/>
            <a:ext cx="5075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/>
              <a:t>Wie</a:t>
            </a:r>
            <a:r>
              <a:rPr lang="fr-FR" sz="3200" dirty="0"/>
              <a:t> </a:t>
            </a:r>
            <a:r>
              <a:rPr lang="fr-FR" sz="3200" dirty="0" err="1"/>
              <a:t>viele</a:t>
            </a:r>
            <a:r>
              <a:rPr lang="fr-FR" sz="3200" dirty="0"/>
              <a:t> Herzen </a:t>
            </a:r>
            <a:r>
              <a:rPr lang="fr-FR" sz="3200" dirty="0" err="1"/>
              <a:t>für</a:t>
            </a:r>
            <a:r>
              <a:rPr lang="fr-FR" sz="3200" dirty="0"/>
              <a:t> Mama?</a:t>
            </a:r>
          </a:p>
        </p:txBody>
      </p:sp>
      <p:sp>
        <p:nvSpPr>
          <p:cNvPr id="4" name="Cœur 3">
            <a:extLst>
              <a:ext uri="{FF2B5EF4-FFF2-40B4-BE49-F238E27FC236}">
                <a16:creationId xmlns:a16="http://schemas.microsoft.com/office/drawing/2014/main" id="{21134082-D0F0-482C-BE3F-06F7382EAD55}"/>
              </a:ext>
            </a:extLst>
          </p:cNvPr>
          <p:cNvSpPr/>
          <p:nvPr/>
        </p:nvSpPr>
        <p:spPr>
          <a:xfrm>
            <a:off x="3889512" y="4976191"/>
            <a:ext cx="1232452" cy="1364973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Cœur 4">
            <a:extLst>
              <a:ext uri="{FF2B5EF4-FFF2-40B4-BE49-F238E27FC236}">
                <a16:creationId xmlns:a16="http://schemas.microsoft.com/office/drawing/2014/main" id="{B2413739-5048-4EAA-A2C3-A4D62566FE7C}"/>
              </a:ext>
            </a:extLst>
          </p:cNvPr>
          <p:cNvSpPr/>
          <p:nvPr/>
        </p:nvSpPr>
        <p:spPr>
          <a:xfrm>
            <a:off x="6467061" y="3240157"/>
            <a:ext cx="1232452" cy="1364973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Cœur 5">
            <a:extLst>
              <a:ext uri="{FF2B5EF4-FFF2-40B4-BE49-F238E27FC236}">
                <a16:creationId xmlns:a16="http://schemas.microsoft.com/office/drawing/2014/main" id="{5B59B483-C1BE-4562-9E6B-717908097146}"/>
              </a:ext>
            </a:extLst>
          </p:cNvPr>
          <p:cNvSpPr/>
          <p:nvPr/>
        </p:nvSpPr>
        <p:spPr>
          <a:xfrm>
            <a:off x="5280991" y="4101548"/>
            <a:ext cx="1232452" cy="1364973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Cœur 10">
            <a:extLst>
              <a:ext uri="{FF2B5EF4-FFF2-40B4-BE49-F238E27FC236}">
                <a16:creationId xmlns:a16="http://schemas.microsoft.com/office/drawing/2014/main" id="{726BBF5E-2BF1-4BA0-99E3-398440507742}"/>
              </a:ext>
            </a:extLst>
          </p:cNvPr>
          <p:cNvSpPr/>
          <p:nvPr/>
        </p:nvSpPr>
        <p:spPr>
          <a:xfrm>
            <a:off x="3889512" y="3382993"/>
            <a:ext cx="1232452" cy="1364973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Cœur 11">
            <a:extLst>
              <a:ext uri="{FF2B5EF4-FFF2-40B4-BE49-F238E27FC236}">
                <a16:creationId xmlns:a16="http://schemas.microsoft.com/office/drawing/2014/main" id="{335CD8D9-C5EE-4AB0-B9A3-6554FC071D71}"/>
              </a:ext>
            </a:extLst>
          </p:cNvPr>
          <p:cNvSpPr/>
          <p:nvPr/>
        </p:nvSpPr>
        <p:spPr>
          <a:xfrm>
            <a:off x="6550144" y="4976191"/>
            <a:ext cx="1232452" cy="1364973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19C8D13-D602-46BE-9735-BBAFD797B1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5813" y="3452566"/>
            <a:ext cx="1905000" cy="1905000"/>
          </a:xfrm>
          <a:prstGeom prst="rect">
            <a:avLst/>
          </a:prstGeom>
        </p:spPr>
      </p:pic>
      <p:pic>
        <p:nvPicPr>
          <p:cNvPr id="1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096502DC-61F0-49BD-888E-9FD4213E14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40904" y="434008"/>
            <a:ext cx="609600" cy="6096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6D13049-1FB1-4CA9-BCD9-BBD67E43D972}"/>
              </a:ext>
            </a:extLst>
          </p:cNvPr>
          <p:cNvSpPr txBox="1"/>
          <p:nvPr/>
        </p:nvSpPr>
        <p:spPr>
          <a:xfrm>
            <a:off x="10830910" y="4079683"/>
            <a:ext cx="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3219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8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486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te, fleur, rose, herbe&#10;&#10;Description générée automatiquement">
            <a:extLst>
              <a:ext uri="{FF2B5EF4-FFF2-40B4-BE49-F238E27FC236}">
                <a16:creationId xmlns:a16="http://schemas.microsoft.com/office/drawing/2014/main" id="{87B9B5BF-7600-46D2-8E7E-0B3D13812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6711"/>
            <a:ext cx="12275369" cy="275716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81D1178-EA3A-4B61-BFD4-890FB149EE1E}"/>
              </a:ext>
            </a:extLst>
          </p:cNvPr>
          <p:cNvSpPr txBox="1"/>
          <p:nvPr/>
        </p:nvSpPr>
        <p:spPr>
          <a:xfrm>
            <a:off x="0" y="2798218"/>
            <a:ext cx="5075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/>
              <a:t>Wie</a:t>
            </a:r>
            <a:r>
              <a:rPr lang="fr-FR" sz="3200" dirty="0"/>
              <a:t> </a:t>
            </a:r>
            <a:r>
              <a:rPr lang="fr-FR" sz="3200" dirty="0" err="1"/>
              <a:t>viele</a:t>
            </a:r>
            <a:r>
              <a:rPr lang="fr-FR" sz="3200" dirty="0"/>
              <a:t> Herzen </a:t>
            </a:r>
            <a:r>
              <a:rPr lang="fr-FR" sz="3200" dirty="0" err="1"/>
              <a:t>für</a:t>
            </a:r>
            <a:r>
              <a:rPr lang="fr-FR" sz="3200" dirty="0"/>
              <a:t> Mama?</a:t>
            </a:r>
          </a:p>
        </p:txBody>
      </p:sp>
      <p:sp>
        <p:nvSpPr>
          <p:cNvPr id="4" name="Cœur 3">
            <a:extLst>
              <a:ext uri="{FF2B5EF4-FFF2-40B4-BE49-F238E27FC236}">
                <a16:creationId xmlns:a16="http://schemas.microsoft.com/office/drawing/2014/main" id="{21134082-D0F0-482C-BE3F-06F7382EAD55}"/>
              </a:ext>
            </a:extLst>
          </p:cNvPr>
          <p:cNvSpPr/>
          <p:nvPr/>
        </p:nvSpPr>
        <p:spPr>
          <a:xfrm>
            <a:off x="8739808" y="3240157"/>
            <a:ext cx="1232452" cy="1364973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Cœur 4">
            <a:extLst>
              <a:ext uri="{FF2B5EF4-FFF2-40B4-BE49-F238E27FC236}">
                <a16:creationId xmlns:a16="http://schemas.microsoft.com/office/drawing/2014/main" id="{B2413739-5048-4EAA-A2C3-A4D62566FE7C}"/>
              </a:ext>
            </a:extLst>
          </p:cNvPr>
          <p:cNvSpPr/>
          <p:nvPr/>
        </p:nvSpPr>
        <p:spPr>
          <a:xfrm>
            <a:off x="6467061" y="3240157"/>
            <a:ext cx="1232452" cy="1364973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Cœur 5">
            <a:extLst>
              <a:ext uri="{FF2B5EF4-FFF2-40B4-BE49-F238E27FC236}">
                <a16:creationId xmlns:a16="http://schemas.microsoft.com/office/drawing/2014/main" id="{5B59B483-C1BE-4562-9E6B-717908097146}"/>
              </a:ext>
            </a:extLst>
          </p:cNvPr>
          <p:cNvSpPr/>
          <p:nvPr/>
        </p:nvSpPr>
        <p:spPr>
          <a:xfrm>
            <a:off x="6513443" y="4943061"/>
            <a:ext cx="1232452" cy="1364973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Cœur 6">
            <a:extLst>
              <a:ext uri="{FF2B5EF4-FFF2-40B4-BE49-F238E27FC236}">
                <a16:creationId xmlns:a16="http://schemas.microsoft.com/office/drawing/2014/main" id="{B745EF96-FF6C-4AB3-A46C-184FD2441A9B}"/>
              </a:ext>
            </a:extLst>
          </p:cNvPr>
          <p:cNvSpPr/>
          <p:nvPr/>
        </p:nvSpPr>
        <p:spPr>
          <a:xfrm>
            <a:off x="8739808" y="4943060"/>
            <a:ext cx="1232452" cy="1364973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œur 9">
            <a:extLst>
              <a:ext uri="{FF2B5EF4-FFF2-40B4-BE49-F238E27FC236}">
                <a16:creationId xmlns:a16="http://schemas.microsoft.com/office/drawing/2014/main" id="{0363EC46-0C48-486D-8DD1-63C95107FA86}"/>
              </a:ext>
            </a:extLst>
          </p:cNvPr>
          <p:cNvSpPr/>
          <p:nvPr/>
        </p:nvSpPr>
        <p:spPr>
          <a:xfrm>
            <a:off x="7553738" y="3990561"/>
            <a:ext cx="1232452" cy="1364973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Cœur 10">
            <a:extLst>
              <a:ext uri="{FF2B5EF4-FFF2-40B4-BE49-F238E27FC236}">
                <a16:creationId xmlns:a16="http://schemas.microsoft.com/office/drawing/2014/main" id="{EB479320-14BF-4ACC-8588-9506F21D7EBB}"/>
              </a:ext>
            </a:extLst>
          </p:cNvPr>
          <p:cNvSpPr/>
          <p:nvPr/>
        </p:nvSpPr>
        <p:spPr>
          <a:xfrm>
            <a:off x="10702729" y="4075043"/>
            <a:ext cx="1232452" cy="1364973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909F72-28CF-429D-8057-8B575511CD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7240" y="3805029"/>
            <a:ext cx="1905000" cy="1905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BA96423-C764-4063-B912-53D5289100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4404" y="3805029"/>
            <a:ext cx="1905000" cy="1905000"/>
          </a:xfrm>
          <a:prstGeom prst="rect">
            <a:avLst/>
          </a:prstGeom>
        </p:spPr>
      </p:pic>
      <p:pic>
        <p:nvPicPr>
          <p:cNvPr id="1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6EE951EF-C1CC-4B6E-AF2D-F1B3A31C9D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97929" y="-609600"/>
            <a:ext cx="609600" cy="6096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E6B7A6F-25B1-4FB8-AC39-4C3E728ECB92}"/>
              </a:ext>
            </a:extLst>
          </p:cNvPr>
          <p:cNvSpPr txBox="1"/>
          <p:nvPr/>
        </p:nvSpPr>
        <p:spPr>
          <a:xfrm>
            <a:off x="3077647" y="5927834"/>
            <a:ext cx="1008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1588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4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248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748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te, fleur, rose, herbe&#10;&#10;Description générée automatiquement">
            <a:extLst>
              <a:ext uri="{FF2B5EF4-FFF2-40B4-BE49-F238E27FC236}">
                <a16:creationId xmlns:a16="http://schemas.microsoft.com/office/drawing/2014/main" id="{87B9B5BF-7600-46D2-8E7E-0B3D13812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6711"/>
            <a:ext cx="12275369" cy="275716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81D1178-EA3A-4B61-BFD4-890FB149EE1E}"/>
              </a:ext>
            </a:extLst>
          </p:cNvPr>
          <p:cNvSpPr txBox="1"/>
          <p:nvPr/>
        </p:nvSpPr>
        <p:spPr>
          <a:xfrm>
            <a:off x="0" y="2798218"/>
            <a:ext cx="5075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/>
              <a:t>Wie</a:t>
            </a:r>
            <a:r>
              <a:rPr lang="fr-FR" sz="3200" dirty="0"/>
              <a:t> </a:t>
            </a:r>
            <a:r>
              <a:rPr lang="fr-FR" sz="3200" dirty="0" err="1"/>
              <a:t>viele</a:t>
            </a:r>
            <a:r>
              <a:rPr lang="fr-FR" sz="3200" dirty="0"/>
              <a:t> Herzen </a:t>
            </a:r>
            <a:r>
              <a:rPr lang="fr-FR" sz="3200" dirty="0" err="1"/>
              <a:t>für</a:t>
            </a:r>
            <a:r>
              <a:rPr lang="fr-FR" sz="3200" dirty="0"/>
              <a:t> Mama?</a:t>
            </a:r>
          </a:p>
        </p:txBody>
      </p:sp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253DEAA-E2F4-409F-A176-2B78D2F444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42083" y="-787725"/>
            <a:ext cx="609600" cy="609600"/>
          </a:xfrm>
          <a:prstGeom prst="rect">
            <a:avLst/>
          </a:prstGeom>
        </p:spPr>
      </p:pic>
      <p:pic>
        <p:nvPicPr>
          <p:cNvPr id="6" name="Image 5" descr="Une image contenant miroir&#10;&#10;Description générée automatiquement">
            <a:extLst>
              <a:ext uri="{FF2B5EF4-FFF2-40B4-BE49-F238E27FC236}">
                <a16:creationId xmlns:a16="http://schemas.microsoft.com/office/drawing/2014/main" id="{B29EEA49-4957-4081-92F2-E8E2324A535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5061"/>
          <a:stretch/>
        </p:blipFill>
        <p:spPr>
          <a:xfrm>
            <a:off x="7551683" y="3268010"/>
            <a:ext cx="2571750" cy="31669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CD86F60-5DA8-4520-B8FB-983A2A6FE4E5}"/>
              </a:ext>
            </a:extLst>
          </p:cNvPr>
          <p:cNvSpPr/>
          <p:nvPr/>
        </p:nvSpPr>
        <p:spPr>
          <a:xfrm>
            <a:off x="4162097" y="4130566"/>
            <a:ext cx="2128344" cy="19706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F022913-3118-444D-B867-83E5144B1AB7}"/>
              </a:ext>
            </a:extLst>
          </p:cNvPr>
          <p:cNvSpPr txBox="1"/>
          <p:nvPr/>
        </p:nvSpPr>
        <p:spPr>
          <a:xfrm>
            <a:off x="10578662" y="4406462"/>
            <a:ext cx="1229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7432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276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276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276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  <p:bldP spid="5" grpId="0"/>
    </p:bld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5994529" id="{7042F78C-964F-4982-A33B-27167F46F00F}" vid="{54929534-EC5C-4DF6-A098-C2125698718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0</TotalTime>
  <Words>73</Words>
  <Application>Microsoft Office PowerPoint</Application>
  <PresentationFormat>Grand écran</PresentationFormat>
  <Paragraphs>25</Paragraphs>
  <Slides>7</Slides>
  <Notes>7</Notes>
  <HiddenSlides>0</HiddenSlides>
  <MMClips>7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Aharoni</vt:lpstr>
      <vt:lpstr>Amandine</vt:lpstr>
      <vt:lpstr>Arial</vt:lpstr>
      <vt:lpstr>Calibri</vt:lpstr>
      <vt:lpstr>Calibri Light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2020-05-13T11:12:21Z</dcterms:created>
  <dcterms:modified xsi:type="dcterms:W3CDTF">2020-05-26T07:31:42Z</dcterms:modified>
  <cp:category/>
</cp:coreProperties>
</file>