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8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8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24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6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9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5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2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B5FB-F163-D04C-98BE-0F95B5106656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11EE-FAEF-0748-9A6B-B68539B27E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56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8145"/>
            <a:ext cx="7772400" cy="2585571"/>
          </a:xfrm>
          <a:pattFill prst="divot">
            <a:fgClr>
              <a:prstClr val="black"/>
            </a:fgClr>
            <a:bgClr>
              <a:schemeClr val="accent5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fr-FR" dirty="0" smtClean="0"/>
              <a:t>MAIS OU EST POP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vous de trouver où se cache POP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09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2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Macintosh PowerPoint</Application>
  <PresentationFormat>Présentation à l'écran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MAIS OU EST POP 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 OU EST POP ?</dc:title>
  <dc:creator>Véro</dc:creator>
  <cp:lastModifiedBy>Véro</cp:lastModifiedBy>
  <cp:revision>1</cp:revision>
  <dcterms:created xsi:type="dcterms:W3CDTF">2020-04-28T06:22:32Z</dcterms:created>
  <dcterms:modified xsi:type="dcterms:W3CDTF">2020-04-28T06:27:08Z</dcterms:modified>
</cp:coreProperties>
</file>